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704" r:id="rId3"/>
  </p:sldMasterIdLst>
  <p:notesMasterIdLst>
    <p:notesMasterId r:id="rId61"/>
  </p:notesMasterIdLst>
  <p:sldIdLst>
    <p:sldId id="288" r:id="rId4"/>
    <p:sldId id="307" r:id="rId5"/>
    <p:sldId id="257" r:id="rId6"/>
    <p:sldId id="260" r:id="rId7"/>
    <p:sldId id="321" r:id="rId8"/>
    <p:sldId id="261" r:id="rId9"/>
    <p:sldId id="262" r:id="rId10"/>
    <p:sldId id="303" r:id="rId11"/>
    <p:sldId id="263" r:id="rId12"/>
    <p:sldId id="264" r:id="rId13"/>
    <p:sldId id="265" r:id="rId14"/>
    <p:sldId id="266" r:id="rId15"/>
    <p:sldId id="267" r:id="rId16"/>
    <p:sldId id="306" r:id="rId17"/>
    <p:sldId id="314" r:id="rId18"/>
    <p:sldId id="315" r:id="rId19"/>
    <p:sldId id="269" r:id="rId20"/>
    <p:sldId id="296" r:id="rId21"/>
    <p:sldId id="324" r:id="rId22"/>
    <p:sldId id="320" r:id="rId23"/>
    <p:sldId id="268" r:id="rId24"/>
    <p:sldId id="323" r:id="rId25"/>
    <p:sldId id="304" r:id="rId26"/>
    <p:sldId id="270" r:id="rId27"/>
    <p:sldId id="316" r:id="rId28"/>
    <p:sldId id="305" r:id="rId29"/>
    <p:sldId id="279" r:id="rId30"/>
    <p:sldId id="280" r:id="rId31"/>
    <p:sldId id="281" r:id="rId32"/>
    <p:sldId id="271" r:id="rId33"/>
    <p:sldId id="273" r:id="rId34"/>
    <p:sldId id="274" r:id="rId35"/>
    <p:sldId id="272" r:id="rId36"/>
    <p:sldId id="275" r:id="rId37"/>
    <p:sldId id="277" r:id="rId38"/>
    <p:sldId id="276" r:id="rId39"/>
    <p:sldId id="301" r:id="rId40"/>
    <p:sldId id="330" r:id="rId41"/>
    <p:sldId id="319" r:id="rId42"/>
    <p:sldId id="302" r:id="rId43"/>
    <p:sldId id="297" r:id="rId44"/>
    <p:sldId id="298" r:id="rId45"/>
    <p:sldId id="317" r:id="rId46"/>
    <p:sldId id="299" r:id="rId47"/>
    <p:sldId id="300" r:id="rId48"/>
    <p:sldId id="318" r:id="rId49"/>
    <p:sldId id="322" r:id="rId50"/>
    <p:sldId id="332" r:id="rId51"/>
    <p:sldId id="325" r:id="rId52"/>
    <p:sldId id="331" r:id="rId53"/>
    <p:sldId id="326" r:id="rId54"/>
    <p:sldId id="328" r:id="rId55"/>
    <p:sldId id="327" r:id="rId56"/>
    <p:sldId id="278" r:id="rId57"/>
    <p:sldId id="282" r:id="rId58"/>
    <p:sldId id="289" r:id="rId59"/>
    <p:sldId id="329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0ED1-2004-4D64-ADA7-1568338F78CE}" type="datetimeFigureOut">
              <a:rPr lang="sv-SE" smtClean="0"/>
              <a:t>2018-05-15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0D98-5A98-4CB8-B8C2-F9E6E25DD9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6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A69E7-431A-4D73-820A-0CBAD6DA7B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tshållare för sidhuvud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Nordisk Senter for klassifikasjoner i helsetjenesten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2013-02-21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olafr steinum</a:t>
            </a:r>
          </a:p>
        </p:txBody>
      </p:sp>
    </p:spTree>
    <p:extLst>
      <p:ext uri="{BB962C8B-B14F-4D97-AF65-F5344CB8AC3E}">
        <p14:creationId xmlns:p14="http://schemas.microsoft.com/office/powerpoint/2010/main" val="414664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James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 wonderful summary.  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Classification (print, online, offline, files, web services, transition table, training materials, transition guidance); reference guide.  Extension codes may be expanded. Representation of the print index may be improved. 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release will occur in late June 2018 (distance to WHA).  Details will be communicated.</a:t>
            </a:r>
            <a:r>
              <a:rPr lang="en-GB" dirty="0">
                <a:effectLst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ICD 11 has undergone a formal approval process with revision conference, briefing of missions, briefing of executive board and Member State consultation. A second step in form of a WHA submission is planned and will be informed by implementation.</a:t>
            </a:r>
            <a:r>
              <a:rPr lang="en-GB" dirty="0">
                <a:effectLst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Sorry for statement c).  I would avoid the second sentence if possible.  Also, we have a new DG. Eventually, with new ADG and DG, there may also be a change to that approach.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endParaRPr lang="en-GB" dirty="0">
              <a:effectLst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</a:t>
            </a:r>
            <a:endParaRPr lang="en-GB" dirty="0">
              <a:effectLst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93230-F830-4E08-B17D-593C755E003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2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4143589" y="9117807"/>
            <a:ext cx="3169920" cy="4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defTabSz="914562"/>
            <a:fld id="{678A959E-D0E9-462C-93D0-042A9235F399}" type="slidenum">
              <a:rPr lang="en-US" sz="1100"/>
              <a:pPr algn="r" defTabSz="914562"/>
              <a:t>9</a:t>
            </a:fld>
            <a:endParaRPr lang="en-US" sz="110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589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5" rIns="95551" bIns="47775" anchor="b"/>
          <a:lstStyle/>
          <a:p>
            <a:pPr algn="r" defTabSz="882678"/>
            <a:fld id="{790D4CF7-0F8F-4AD8-8E54-81216820A8EB}" type="slidenum">
              <a:rPr lang="en-US" sz="1200">
                <a:latin typeface="Calibri" pitchFamily="34" charset="0"/>
              </a:rPr>
              <a:pPr algn="r" defTabSz="882678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399213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551" tIns="47775" rIns="95551" bIns="47775"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" name="Platshållare för sidhuvud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/>
              <a:t>DRG-Forum 2015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2013-02-21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Olafr Steinum</a:t>
            </a:r>
          </a:p>
        </p:txBody>
      </p:sp>
    </p:spTree>
    <p:extLst>
      <p:ext uri="{BB962C8B-B14F-4D97-AF65-F5344CB8AC3E}">
        <p14:creationId xmlns:p14="http://schemas.microsoft.com/office/powerpoint/2010/main" val="260727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2776" y="9119068"/>
            <a:ext cx="3170717" cy="4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0" tIns="48325" rIns="96650" bIns="48325" anchor="b"/>
          <a:lstStyle>
            <a:lvl1pPr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63710DD-47EF-44CA-8C6E-FA2919239387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4142776" y="9120603"/>
            <a:ext cx="3170717" cy="4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16" tIns="50508" rIns="101016" bIns="50508" anchor="b"/>
          <a:lstStyle>
            <a:lvl1pPr defTabSz="8826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8826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8826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8826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8826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defTabSz="882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defTabSz="882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defTabSz="882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defTabSz="882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C46C2C5-DA05-4381-8489-52F30AE116E7}" type="slidenum">
              <a:rPr lang="en-US" sz="1300" b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 b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16" tIns="50508" rIns="101016" bIns="50508"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tshållare för sidhuvud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DRG-Forum 2015</a:t>
            </a:r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2013-02-21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Olafr Steinum</a:t>
            </a:r>
          </a:p>
        </p:txBody>
      </p:sp>
    </p:spTree>
    <p:extLst>
      <p:ext uri="{BB962C8B-B14F-4D97-AF65-F5344CB8AC3E}">
        <p14:creationId xmlns:p14="http://schemas.microsoft.com/office/powerpoint/2010/main" val="166685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This is how the</a:t>
            </a:r>
            <a:r>
              <a:rPr lang="en-US" baseline="0" dirty="0"/>
              <a:t> </a:t>
            </a:r>
            <a:r>
              <a:rPr lang="en-US" baseline="0" dirty="0" err="1"/>
              <a:t>iCAT</a:t>
            </a:r>
            <a:r>
              <a:rPr lang="en-US" baseline="0" dirty="0"/>
              <a:t> interface looks like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No need to read it, will walk you through 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70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/>
              <a:t>DRG-Forum 2015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91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93230-F830-4E08-B17D-593C755E003D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33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067-ABCE-4CF4-BDFB-30285E6DAD07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3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0399-2922-4222-99D2-0CB2497EA7BC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13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CDD0-C1CE-4ECF-95D1-B02321C30079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15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- heading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86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96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fld id="{861DEEB5-1495-40B5-9C50-68C246B88C21}" type="datetime1">
              <a:rPr lang="sv-SE" smtClean="0"/>
              <a:t>2018-05-15</a:t>
            </a:fld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-2197100" y="2647950"/>
            <a:ext cx="2095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Presentationsrubrik:</a:t>
            </a:r>
            <a:br>
              <a:rPr lang="sv-SE" sz="1000" b="1"/>
            </a:br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26pt</a:t>
            </a:r>
          </a:p>
        </p:txBody>
      </p:sp>
      <p:sp>
        <p:nvSpPr>
          <p:cNvPr id="15" name="textruta 14"/>
          <p:cNvSpPr txBox="1"/>
          <p:nvPr userDrawn="1"/>
        </p:nvSpPr>
        <p:spPr>
          <a:xfrm>
            <a:off x="-2451100" y="1209676"/>
            <a:ext cx="2349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14pt</a:t>
            </a:r>
          </a:p>
          <a:p>
            <a:pPr algn="r"/>
            <a:r>
              <a:rPr lang="sv-SE" sz="1000" b="1">
                <a:solidFill>
                  <a:srgbClr val="ED8B00"/>
                </a:solidFill>
              </a:rPr>
              <a:t>Namn: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14pt</a:t>
            </a:r>
          </a:p>
          <a:p>
            <a:pPr algn="r"/>
            <a:endParaRPr lang="sv-SE" sz="100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6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2451100" y="1209675"/>
            <a:ext cx="2349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26pt</a:t>
            </a:r>
          </a:p>
        </p:txBody>
      </p:sp>
    </p:spTree>
    <p:extLst>
      <p:ext uri="{BB962C8B-B14F-4D97-AF65-F5344CB8AC3E}">
        <p14:creationId xmlns:p14="http://schemas.microsoft.com/office/powerpoint/2010/main" val="1084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7" name="textruta 6"/>
          <p:cNvSpPr txBox="1"/>
          <p:nvPr userDrawn="1"/>
        </p:nvSpPr>
        <p:spPr>
          <a:xfrm>
            <a:off x="-2451100" y="1209675"/>
            <a:ext cx="2349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26pt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2B68-4DD9-4F3D-9DF7-0624CCDC68CD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778002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Punktlista nivå 1: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r"/>
            <a:r>
              <a:rPr lang="sv-SE" sz="1000" b="1"/>
              <a:t>Nivå 2:</a:t>
            </a:r>
          </a:p>
          <a:p>
            <a:pPr algn="r"/>
            <a:r>
              <a:rPr lang="sv-SE" sz="1000"/>
              <a:t>Century Gothic normal 19pt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40499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48A-9E97-4DF1-B008-8427BAF95991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778002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Punktlista nivå 1: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normal</a:t>
            </a:r>
            <a:r>
              <a:rPr lang="sv-SE" sz="1000" baseline="0"/>
              <a:t> </a:t>
            </a:r>
            <a:r>
              <a:rPr lang="sv-SE" sz="1000"/>
              <a:t>19pt</a:t>
            </a:r>
          </a:p>
          <a:p>
            <a:pPr algn="r"/>
            <a:r>
              <a:rPr lang="sv-SE" sz="1000" b="1"/>
              <a:t>Nivå 2:</a:t>
            </a:r>
          </a:p>
          <a:p>
            <a:pPr algn="r"/>
            <a:r>
              <a:rPr lang="sv-SE" sz="1000"/>
              <a:t>Century Gothic normal 19pt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120023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220C-A3BD-46B9-BC21-1654202170B8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778002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Punktlista nivå 1: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26pt</a:t>
            </a:r>
          </a:p>
          <a:p>
            <a:pPr algn="r"/>
            <a:r>
              <a:rPr lang="sv-SE" sz="1000" b="1"/>
              <a:t>Nivå 2:</a:t>
            </a:r>
          </a:p>
          <a:p>
            <a:pPr algn="r"/>
            <a:r>
              <a:rPr lang="sv-SE" sz="1000"/>
              <a:t>Century Gothic normal 19pt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368850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ABE2-A5CB-4018-968B-D8994AC60DB3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textruta 8"/>
          <p:cNvSpPr txBox="1"/>
          <p:nvPr userDrawn="1"/>
        </p:nvSpPr>
        <p:spPr>
          <a:xfrm>
            <a:off x="-1778002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Punktlista nivå 1: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26pt</a:t>
            </a:r>
          </a:p>
          <a:p>
            <a:pPr algn="r"/>
            <a:r>
              <a:rPr lang="sv-SE" sz="1000" b="1"/>
              <a:t>Nivå 2:</a:t>
            </a:r>
          </a:p>
          <a:p>
            <a:pPr algn="r"/>
            <a:r>
              <a:rPr lang="sv-SE" sz="1000"/>
              <a:t>Century Gothic normal 26pt</a:t>
            </a:r>
          </a:p>
        </p:txBody>
      </p:sp>
    </p:spTree>
    <p:extLst>
      <p:ext uri="{BB962C8B-B14F-4D97-AF65-F5344CB8AC3E}">
        <p14:creationId xmlns:p14="http://schemas.microsoft.com/office/powerpoint/2010/main" val="419118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80AB-34A9-47A2-9B5A-FF6A1924C7AD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03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513D-DBF6-473E-B393-45BB3D67E3E7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3068468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7816-1702-4E7C-BD04-95F07F1FA742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Punktlista nivå 1: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r"/>
            <a:r>
              <a:rPr lang="sv-SE" sz="1000" b="1"/>
              <a:t>Nivå 2:</a:t>
            </a:r>
          </a:p>
          <a:p>
            <a:pPr algn="r"/>
            <a:r>
              <a:rPr lang="sv-SE" sz="1000"/>
              <a:t>Century Gothic normal 19pt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2333258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328A-90FC-45BF-8168-6BEE9B580A3E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712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23C2-CE35-4D3F-84CF-4FBD0A0A003E}" type="datetime1">
              <a:rPr lang="sv-SE" smtClean="0"/>
              <a:t>2018-05-15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3864461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354-9510-4FBD-8999-A0B442E61372}" type="datetime1">
              <a:rPr lang="sv-SE" smtClean="0"/>
              <a:t>2018-05-15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109787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6625-CED4-4D0A-A291-E670775A1F47}" type="datetime1">
              <a:rPr lang="sv-SE" smtClean="0"/>
              <a:t>2018-05-15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598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9B36-BD0A-42EF-B460-DDF0E67BCAE7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Punktlista nivå 1: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r"/>
            <a:r>
              <a:rPr lang="sv-SE" sz="1000" b="1"/>
              <a:t>Nivå 2:</a:t>
            </a:r>
          </a:p>
          <a:p>
            <a:pPr algn="r"/>
            <a:r>
              <a:rPr lang="sv-SE" sz="1000"/>
              <a:t>Century Gothic normal 19pt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</p:spTree>
    <p:extLst>
      <p:ext uri="{BB962C8B-B14F-4D97-AF65-F5344CB8AC3E}">
        <p14:creationId xmlns:p14="http://schemas.microsoft.com/office/powerpoint/2010/main" val="1544953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087F-C4C1-4F5D-A124-993D0A5784DD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textruta 14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14014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B9E6-2E21-4CCC-8B0E-93CDE700043F}" type="datetime1">
              <a:rPr lang="sv-SE" smtClean="0"/>
              <a:t>2018-05-15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033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CE5CA3-FA31-40FC-969B-1449D99CD92D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6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11B5-4F1C-49CF-A5F9-2EF313776AD9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11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WHO-EN-white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2" y="4868863"/>
            <a:ext cx="6064249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039" y="1682744"/>
            <a:ext cx="10363924" cy="1918318"/>
          </a:xfrm>
        </p:spPr>
        <p:txBody>
          <a:bodyPr/>
          <a:lstStyle>
            <a:lvl1pPr marL="0" marR="0" indent="0" algn="ctr" defTabSz="9141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9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40768"/>
            <a:ext cx="11055349" cy="4611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74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09" y="4407379"/>
            <a:ext cx="10363924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09" y="2907056"/>
            <a:ext cx="10363924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11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4" y="1380816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829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3" y="1534880"/>
            <a:ext cx="5386489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3" y="2174173"/>
            <a:ext cx="5386489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39" y="1534880"/>
            <a:ext cx="5388300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39" y="2174173"/>
            <a:ext cx="5388300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678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0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395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11"/>
          <p:cNvSpPr/>
          <p:nvPr userDrawn="1"/>
        </p:nvSpPr>
        <p:spPr bwMode="auto">
          <a:xfrm>
            <a:off x="4165600" y="1447800"/>
            <a:ext cx="7518400" cy="2667000"/>
          </a:xfrm>
          <a:prstGeom prst="cloudCallout">
            <a:avLst>
              <a:gd name="adj1" fmla="val 38041"/>
              <a:gd name="adj2" fmla="val 74044"/>
            </a:avLst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defTabSz="1042988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00" b="1">
              <a:solidFill>
                <a:srgbClr val="000066"/>
              </a:solidFill>
            </a:endParaRPr>
          </a:p>
        </p:txBody>
      </p:sp>
      <p:pic>
        <p:nvPicPr>
          <p:cNvPr id="7" name="Picture 17" descr="WHO-EN-white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62401"/>
            <a:ext cx="606636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295400"/>
            <a:ext cx="4010908" cy="4724400"/>
          </a:xfrm>
          <a:solidFill>
            <a:srgbClr val="000066"/>
          </a:solidFill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782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WHO-EN-white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1"/>
            <a:ext cx="3454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295400"/>
            <a:ext cx="4010908" cy="4724400"/>
          </a:xfrm>
          <a:solidFill>
            <a:srgbClr val="000066"/>
          </a:solidFill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2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BF4-4BA7-4266-B5E3-73B870A6D4A2}" type="datetime1">
              <a:rPr lang="sv-SE" smtClean="0"/>
              <a:t>2018-05-15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257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902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70" y="4800456"/>
            <a:ext cx="7315924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70" y="613376"/>
            <a:ext cx="7315924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70" y="5367757"/>
            <a:ext cx="7315924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013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096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3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497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90501" y="6092825"/>
            <a:ext cx="912284" cy="692150"/>
            <a:chOff x="1548" y="1302"/>
            <a:chExt cx="2820" cy="2837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242" y="1829"/>
              <a:ext cx="1439" cy="1594"/>
            </a:xfrm>
            <a:custGeom>
              <a:avLst/>
              <a:gdLst/>
              <a:ahLst/>
              <a:cxnLst>
                <a:cxn ang="0">
                  <a:pos x="1418" y="0"/>
                </a:cxn>
                <a:cxn ang="0">
                  <a:pos x="1412" y="6"/>
                </a:cxn>
                <a:cxn ang="0">
                  <a:pos x="1424" y="37"/>
                </a:cxn>
                <a:cxn ang="0">
                  <a:pos x="1418" y="6"/>
                </a:cxn>
                <a:cxn ang="0">
                  <a:pos x="1378" y="43"/>
                </a:cxn>
                <a:cxn ang="0">
                  <a:pos x="1321" y="103"/>
                </a:cxn>
                <a:cxn ang="0">
                  <a:pos x="1241" y="194"/>
                </a:cxn>
                <a:cxn ang="0">
                  <a:pos x="1086" y="364"/>
                </a:cxn>
                <a:cxn ang="0">
                  <a:pos x="903" y="564"/>
                </a:cxn>
                <a:cxn ang="0">
                  <a:pos x="772" y="709"/>
                </a:cxn>
                <a:cxn ang="0">
                  <a:pos x="577" y="927"/>
                </a:cxn>
                <a:cxn ang="0">
                  <a:pos x="326" y="1200"/>
                </a:cxn>
                <a:cxn ang="0">
                  <a:pos x="171" y="1370"/>
                </a:cxn>
                <a:cxn ang="0">
                  <a:pos x="91" y="1460"/>
                </a:cxn>
                <a:cxn ang="0">
                  <a:pos x="28" y="1521"/>
                </a:cxn>
                <a:cxn ang="0">
                  <a:pos x="0" y="1557"/>
                </a:cxn>
                <a:cxn ang="0">
                  <a:pos x="11" y="1594"/>
                </a:cxn>
                <a:cxn ang="0">
                  <a:pos x="23" y="1588"/>
                </a:cxn>
                <a:cxn ang="0">
                  <a:pos x="28" y="1576"/>
                </a:cxn>
                <a:cxn ang="0">
                  <a:pos x="17" y="1557"/>
                </a:cxn>
                <a:cxn ang="0">
                  <a:pos x="23" y="1588"/>
                </a:cxn>
                <a:cxn ang="0">
                  <a:pos x="57" y="1545"/>
                </a:cxn>
                <a:cxn ang="0">
                  <a:pos x="114" y="1485"/>
                </a:cxn>
                <a:cxn ang="0">
                  <a:pos x="194" y="1394"/>
                </a:cxn>
                <a:cxn ang="0">
                  <a:pos x="411" y="1158"/>
                </a:cxn>
                <a:cxn ang="0">
                  <a:pos x="600" y="952"/>
                </a:cxn>
                <a:cxn ang="0">
                  <a:pos x="800" y="733"/>
                </a:cxn>
                <a:cxn ang="0">
                  <a:pos x="995" y="521"/>
                </a:cxn>
                <a:cxn ang="0">
                  <a:pos x="1115" y="388"/>
                </a:cxn>
                <a:cxn ang="0">
                  <a:pos x="1269" y="218"/>
                </a:cxn>
                <a:cxn ang="0">
                  <a:pos x="1407" y="67"/>
                </a:cxn>
                <a:cxn ang="0">
                  <a:pos x="1441" y="31"/>
                </a:cxn>
              </a:cxnLst>
              <a:rect l="0" t="0" r="r" b="b"/>
              <a:pathLst>
                <a:path w="1442" h="1595">
                  <a:moveTo>
                    <a:pt x="1429" y="0"/>
                  </a:moveTo>
                  <a:lnTo>
                    <a:pt x="1418" y="0"/>
                  </a:lnTo>
                  <a:lnTo>
                    <a:pt x="1418" y="6"/>
                  </a:lnTo>
                  <a:lnTo>
                    <a:pt x="1412" y="6"/>
                  </a:lnTo>
                  <a:lnTo>
                    <a:pt x="1412" y="24"/>
                  </a:lnTo>
                  <a:lnTo>
                    <a:pt x="1424" y="37"/>
                  </a:lnTo>
                  <a:lnTo>
                    <a:pt x="1429" y="37"/>
                  </a:lnTo>
                  <a:lnTo>
                    <a:pt x="1418" y="6"/>
                  </a:lnTo>
                  <a:lnTo>
                    <a:pt x="1401" y="18"/>
                  </a:lnTo>
                  <a:lnTo>
                    <a:pt x="1378" y="43"/>
                  </a:lnTo>
                  <a:lnTo>
                    <a:pt x="1355" y="73"/>
                  </a:lnTo>
                  <a:lnTo>
                    <a:pt x="1321" y="103"/>
                  </a:lnTo>
                  <a:lnTo>
                    <a:pt x="1286" y="146"/>
                  </a:lnTo>
                  <a:lnTo>
                    <a:pt x="1241" y="194"/>
                  </a:lnTo>
                  <a:lnTo>
                    <a:pt x="1195" y="249"/>
                  </a:lnTo>
                  <a:lnTo>
                    <a:pt x="1086" y="364"/>
                  </a:lnTo>
                  <a:lnTo>
                    <a:pt x="1029" y="430"/>
                  </a:lnTo>
                  <a:lnTo>
                    <a:pt x="903" y="564"/>
                  </a:lnTo>
                  <a:lnTo>
                    <a:pt x="840" y="636"/>
                  </a:lnTo>
                  <a:lnTo>
                    <a:pt x="772" y="709"/>
                  </a:lnTo>
                  <a:lnTo>
                    <a:pt x="709" y="782"/>
                  </a:lnTo>
                  <a:lnTo>
                    <a:pt x="577" y="927"/>
                  </a:lnTo>
                  <a:lnTo>
                    <a:pt x="383" y="1133"/>
                  </a:lnTo>
                  <a:lnTo>
                    <a:pt x="326" y="1200"/>
                  </a:lnTo>
                  <a:lnTo>
                    <a:pt x="217" y="1315"/>
                  </a:lnTo>
                  <a:lnTo>
                    <a:pt x="171" y="1370"/>
                  </a:lnTo>
                  <a:lnTo>
                    <a:pt x="126" y="1418"/>
                  </a:lnTo>
                  <a:lnTo>
                    <a:pt x="91" y="1460"/>
                  </a:lnTo>
                  <a:lnTo>
                    <a:pt x="57" y="1497"/>
                  </a:lnTo>
                  <a:lnTo>
                    <a:pt x="28" y="1521"/>
                  </a:lnTo>
                  <a:lnTo>
                    <a:pt x="11" y="1545"/>
                  </a:lnTo>
                  <a:lnTo>
                    <a:pt x="0" y="1557"/>
                  </a:lnTo>
                  <a:lnTo>
                    <a:pt x="0" y="1563"/>
                  </a:lnTo>
                  <a:lnTo>
                    <a:pt x="11" y="1594"/>
                  </a:lnTo>
                  <a:lnTo>
                    <a:pt x="17" y="1588"/>
                  </a:lnTo>
                  <a:lnTo>
                    <a:pt x="23" y="1588"/>
                  </a:lnTo>
                  <a:lnTo>
                    <a:pt x="23" y="1582"/>
                  </a:lnTo>
                  <a:lnTo>
                    <a:pt x="28" y="1576"/>
                  </a:lnTo>
                  <a:lnTo>
                    <a:pt x="28" y="1570"/>
                  </a:lnTo>
                  <a:lnTo>
                    <a:pt x="17" y="1557"/>
                  </a:lnTo>
                  <a:lnTo>
                    <a:pt x="11" y="1557"/>
                  </a:lnTo>
                  <a:lnTo>
                    <a:pt x="23" y="1588"/>
                  </a:lnTo>
                  <a:lnTo>
                    <a:pt x="40" y="1570"/>
                  </a:lnTo>
                  <a:lnTo>
                    <a:pt x="57" y="1545"/>
                  </a:lnTo>
                  <a:lnTo>
                    <a:pt x="85" y="1521"/>
                  </a:lnTo>
                  <a:lnTo>
                    <a:pt x="114" y="1485"/>
                  </a:lnTo>
                  <a:lnTo>
                    <a:pt x="154" y="1442"/>
                  </a:lnTo>
                  <a:lnTo>
                    <a:pt x="194" y="1394"/>
                  </a:lnTo>
                  <a:lnTo>
                    <a:pt x="354" y="1224"/>
                  </a:lnTo>
                  <a:lnTo>
                    <a:pt x="411" y="1158"/>
                  </a:lnTo>
                  <a:lnTo>
                    <a:pt x="474" y="1091"/>
                  </a:lnTo>
                  <a:lnTo>
                    <a:pt x="600" y="952"/>
                  </a:lnTo>
                  <a:lnTo>
                    <a:pt x="732" y="806"/>
                  </a:lnTo>
                  <a:lnTo>
                    <a:pt x="800" y="733"/>
                  </a:lnTo>
                  <a:lnTo>
                    <a:pt x="863" y="661"/>
                  </a:lnTo>
                  <a:lnTo>
                    <a:pt x="995" y="521"/>
                  </a:lnTo>
                  <a:lnTo>
                    <a:pt x="1052" y="455"/>
                  </a:lnTo>
                  <a:lnTo>
                    <a:pt x="1115" y="388"/>
                  </a:lnTo>
                  <a:lnTo>
                    <a:pt x="1166" y="327"/>
                  </a:lnTo>
                  <a:lnTo>
                    <a:pt x="1269" y="218"/>
                  </a:lnTo>
                  <a:lnTo>
                    <a:pt x="1309" y="170"/>
                  </a:lnTo>
                  <a:lnTo>
                    <a:pt x="1407" y="67"/>
                  </a:lnTo>
                  <a:lnTo>
                    <a:pt x="1424" y="43"/>
                  </a:lnTo>
                  <a:lnTo>
                    <a:pt x="1441" y="31"/>
                  </a:lnTo>
                  <a:lnTo>
                    <a:pt x="142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248" y="1868"/>
              <a:ext cx="1446" cy="155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0" y="30"/>
                </a:cxn>
                <a:cxn ang="0">
                  <a:pos x="1413" y="1551"/>
                </a:cxn>
                <a:cxn ang="0">
                  <a:pos x="1430" y="1557"/>
                </a:cxn>
                <a:cxn ang="0">
                  <a:pos x="1436" y="1551"/>
                </a:cxn>
                <a:cxn ang="0">
                  <a:pos x="1442" y="1551"/>
                </a:cxn>
                <a:cxn ang="0">
                  <a:pos x="1442" y="1545"/>
                </a:cxn>
                <a:cxn ang="0">
                  <a:pos x="1447" y="1539"/>
                </a:cxn>
                <a:cxn ang="0">
                  <a:pos x="1447" y="1533"/>
                </a:cxn>
                <a:cxn ang="0">
                  <a:pos x="1436" y="1520"/>
                </a:cxn>
                <a:cxn ang="0">
                  <a:pos x="1430" y="1520"/>
                </a:cxn>
                <a:cxn ang="0">
                  <a:pos x="1442" y="1526"/>
                </a:cxn>
                <a:cxn ang="0">
                  <a:pos x="29" y="6"/>
                </a:cxn>
                <a:cxn ang="0">
                  <a:pos x="18" y="0"/>
                </a:cxn>
              </a:cxnLst>
              <a:rect l="0" t="0" r="r" b="b"/>
              <a:pathLst>
                <a:path w="1448" h="1558">
                  <a:moveTo>
                    <a:pt x="18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0" y="30"/>
                  </a:lnTo>
                  <a:lnTo>
                    <a:pt x="1413" y="1551"/>
                  </a:lnTo>
                  <a:lnTo>
                    <a:pt x="1430" y="1557"/>
                  </a:lnTo>
                  <a:lnTo>
                    <a:pt x="1436" y="1551"/>
                  </a:lnTo>
                  <a:lnTo>
                    <a:pt x="1442" y="1551"/>
                  </a:lnTo>
                  <a:lnTo>
                    <a:pt x="1442" y="1545"/>
                  </a:lnTo>
                  <a:lnTo>
                    <a:pt x="1447" y="1539"/>
                  </a:lnTo>
                  <a:lnTo>
                    <a:pt x="1447" y="1533"/>
                  </a:lnTo>
                  <a:lnTo>
                    <a:pt x="1436" y="1520"/>
                  </a:lnTo>
                  <a:lnTo>
                    <a:pt x="1430" y="1520"/>
                  </a:lnTo>
                  <a:lnTo>
                    <a:pt x="1442" y="1526"/>
                  </a:lnTo>
                  <a:lnTo>
                    <a:pt x="29" y="6"/>
                  </a:lnTo>
                  <a:lnTo>
                    <a:pt x="18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130" y="1725"/>
              <a:ext cx="1649" cy="1802"/>
            </a:xfrm>
            <a:custGeom>
              <a:avLst/>
              <a:gdLst/>
              <a:ahLst/>
              <a:cxnLst>
                <a:cxn ang="0">
                  <a:pos x="11" y="1091"/>
                </a:cxn>
                <a:cxn ang="0">
                  <a:pos x="63" y="1254"/>
                </a:cxn>
                <a:cxn ang="0">
                  <a:pos x="160" y="1442"/>
                </a:cxn>
                <a:cxn ang="0">
                  <a:pos x="297" y="1594"/>
                </a:cxn>
                <a:cxn ang="0">
                  <a:pos x="429" y="1691"/>
                </a:cxn>
                <a:cxn ang="0">
                  <a:pos x="578" y="1757"/>
                </a:cxn>
                <a:cxn ang="0">
                  <a:pos x="743" y="1794"/>
                </a:cxn>
                <a:cxn ang="0">
                  <a:pos x="909" y="1794"/>
                </a:cxn>
                <a:cxn ang="0">
                  <a:pos x="1110" y="1745"/>
                </a:cxn>
                <a:cxn ang="0">
                  <a:pos x="1252" y="1666"/>
                </a:cxn>
                <a:cxn ang="0">
                  <a:pos x="1464" y="1473"/>
                </a:cxn>
                <a:cxn ang="0">
                  <a:pos x="1567" y="1291"/>
                </a:cxn>
                <a:cxn ang="0">
                  <a:pos x="1630" y="1079"/>
                </a:cxn>
                <a:cxn ang="0">
                  <a:pos x="1641" y="855"/>
                </a:cxn>
                <a:cxn ang="0">
                  <a:pos x="1618" y="679"/>
                </a:cxn>
                <a:cxn ang="0">
                  <a:pos x="1567" y="515"/>
                </a:cxn>
                <a:cxn ang="0">
                  <a:pos x="1487" y="364"/>
                </a:cxn>
                <a:cxn ang="0">
                  <a:pos x="1327" y="182"/>
                </a:cxn>
                <a:cxn ang="0">
                  <a:pos x="1195" y="85"/>
                </a:cxn>
                <a:cxn ang="0">
                  <a:pos x="1007" y="18"/>
                </a:cxn>
                <a:cxn ang="0">
                  <a:pos x="709" y="6"/>
                </a:cxn>
                <a:cxn ang="0">
                  <a:pos x="549" y="55"/>
                </a:cxn>
                <a:cxn ang="0">
                  <a:pos x="400" y="134"/>
                </a:cxn>
                <a:cxn ang="0">
                  <a:pos x="217" y="303"/>
                </a:cxn>
                <a:cxn ang="0">
                  <a:pos x="120" y="449"/>
                </a:cxn>
                <a:cxn ang="0">
                  <a:pos x="52" y="606"/>
                </a:cxn>
                <a:cxn ang="0">
                  <a:pos x="6" y="776"/>
                </a:cxn>
                <a:cxn ang="0">
                  <a:pos x="34" y="824"/>
                </a:cxn>
                <a:cxn ang="0">
                  <a:pos x="69" y="661"/>
                </a:cxn>
                <a:cxn ang="0">
                  <a:pos x="132" y="503"/>
                </a:cxn>
                <a:cxn ang="0">
                  <a:pos x="217" y="358"/>
                </a:cxn>
                <a:cxn ang="0">
                  <a:pos x="389" y="188"/>
                </a:cxn>
                <a:cxn ang="0">
                  <a:pos x="526" y="103"/>
                </a:cxn>
                <a:cxn ang="0">
                  <a:pos x="675" y="55"/>
                </a:cxn>
                <a:cxn ang="0">
                  <a:pos x="961" y="43"/>
                </a:cxn>
                <a:cxn ang="0">
                  <a:pos x="1110" y="85"/>
                </a:cxn>
                <a:cxn ang="0">
                  <a:pos x="1275" y="182"/>
                </a:cxn>
                <a:cxn ang="0">
                  <a:pos x="1390" y="291"/>
                </a:cxn>
                <a:cxn ang="0">
                  <a:pos x="1481" y="418"/>
                </a:cxn>
                <a:cxn ang="0">
                  <a:pos x="1550" y="564"/>
                </a:cxn>
                <a:cxn ang="0">
                  <a:pos x="1596" y="727"/>
                </a:cxn>
                <a:cxn ang="0">
                  <a:pos x="1613" y="903"/>
                </a:cxn>
                <a:cxn ang="0">
                  <a:pos x="1584" y="1115"/>
                </a:cxn>
                <a:cxn ang="0">
                  <a:pos x="1516" y="1309"/>
                </a:cxn>
                <a:cxn ang="0">
                  <a:pos x="1413" y="1479"/>
                </a:cxn>
                <a:cxn ang="0">
                  <a:pos x="1270" y="1612"/>
                </a:cxn>
                <a:cxn ang="0">
                  <a:pos x="1138" y="1691"/>
                </a:cxn>
                <a:cxn ang="0">
                  <a:pos x="949" y="1751"/>
                </a:cxn>
                <a:cxn ang="0">
                  <a:pos x="784" y="1757"/>
                </a:cxn>
                <a:cxn ang="0">
                  <a:pos x="629" y="1733"/>
                </a:cxn>
                <a:cxn ang="0">
                  <a:pos x="480" y="1679"/>
                </a:cxn>
                <a:cxn ang="0">
                  <a:pos x="349" y="1594"/>
                </a:cxn>
                <a:cxn ang="0">
                  <a:pos x="235" y="1485"/>
                </a:cxn>
                <a:cxn ang="0">
                  <a:pos x="143" y="1351"/>
                </a:cxn>
                <a:cxn ang="0">
                  <a:pos x="69" y="1164"/>
                </a:cxn>
                <a:cxn ang="0">
                  <a:pos x="34" y="958"/>
                </a:cxn>
              </a:cxnLst>
              <a:rect l="0" t="0" r="r" b="b"/>
              <a:pathLst>
                <a:path w="1648" h="1801">
                  <a:moveTo>
                    <a:pt x="0" y="915"/>
                  </a:moveTo>
                  <a:lnTo>
                    <a:pt x="0" y="958"/>
                  </a:lnTo>
                  <a:lnTo>
                    <a:pt x="6" y="1048"/>
                  </a:lnTo>
                  <a:lnTo>
                    <a:pt x="11" y="1091"/>
                  </a:lnTo>
                  <a:lnTo>
                    <a:pt x="23" y="1133"/>
                  </a:lnTo>
                  <a:lnTo>
                    <a:pt x="34" y="1176"/>
                  </a:lnTo>
                  <a:lnTo>
                    <a:pt x="46" y="1218"/>
                  </a:lnTo>
                  <a:lnTo>
                    <a:pt x="63" y="1254"/>
                  </a:lnTo>
                  <a:lnTo>
                    <a:pt x="80" y="1297"/>
                  </a:lnTo>
                  <a:lnTo>
                    <a:pt x="114" y="1370"/>
                  </a:lnTo>
                  <a:lnTo>
                    <a:pt x="137" y="1406"/>
                  </a:lnTo>
                  <a:lnTo>
                    <a:pt x="160" y="1442"/>
                  </a:lnTo>
                  <a:lnTo>
                    <a:pt x="189" y="1479"/>
                  </a:lnTo>
                  <a:lnTo>
                    <a:pt x="212" y="1509"/>
                  </a:lnTo>
                  <a:lnTo>
                    <a:pt x="269" y="1570"/>
                  </a:lnTo>
                  <a:lnTo>
                    <a:pt x="297" y="1594"/>
                  </a:lnTo>
                  <a:lnTo>
                    <a:pt x="332" y="1624"/>
                  </a:lnTo>
                  <a:lnTo>
                    <a:pt x="360" y="1648"/>
                  </a:lnTo>
                  <a:lnTo>
                    <a:pt x="395" y="1666"/>
                  </a:lnTo>
                  <a:lnTo>
                    <a:pt x="429" y="1691"/>
                  </a:lnTo>
                  <a:lnTo>
                    <a:pt x="463" y="1709"/>
                  </a:lnTo>
                  <a:lnTo>
                    <a:pt x="503" y="1727"/>
                  </a:lnTo>
                  <a:lnTo>
                    <a:pt x="543" y="1745"/>
                  </a:lnTo>
                  <a:lnTo>
                    <a:pt x="578" y="1757"/>
                  </a:lnTo>
                  <a:lnTo>
                    <a:pt x="618" y="1769"/>
                  </a:lnTo>
                  <a:lnTo>
                    <a:pt x="658" y="1782"/>
                  </a:lnTo>
                  <a:lnTo>
                    <a:pt x="698" y="1788"/>
                  </a:lnTo>
                  <a:lnTo>
                    <a:pt x="743" y="1794"/>
                  </a:lnTo>
                  <a:lnTo>
                    <a:pt x="784" y="1794"/>
                  </a:lnTo>
                  <a:lnTo>
                    <a:pt x="829" y="1800"/>
                  </a:lnTo>
                  <a:lnTo>
                    <a:pt x="869" y="1794"/>
                  </a:lnTo>
                  <a:lnTo>
                    <a:pt x="909" y="1794"/>
                  </a:lnTo>
                  <a:lnTo>
                    <a:pt x="955" y="1788"/>
                  </a:lnTo>
                  <a:lnTo>
                    <a:pt x="995" y="1782"/>
                  </a:lnTo>
                  <a:lnTo>
                    <a:pt x="1075" y="1757"/>
                  </a:lnTo>
                  <a:lnTo>
                    <a:pt x="1110" y="1745"/>
                  </a:lnTo>
                  <a:lnTo>
                    <a:pt x="1150" y="1727"/>
                  </a:lnTo>
                  <a:lnTo>
                    <a:pt x="1184" y="1709"/>
                  </a:lnTo>
                  <a:lnTo>
                    <a:pt x="1224" y="1691"/>
                  </a:lnTo>
                  <a:lnTo>
                    <a:pt x="1252" y="1666"/>
                  </a:lnTo>
                  <a:lnTo>
                    <a:pt x="1287" y="1642"/>
                  </a:lnTo>
                  <a:lnTo>
                    <a:pt x="1321" y="1618"/>
                  </a:lnTo>
                  <a:lnTo>
                    <a:pt x="1350" y="1594"/>
                  </a:lnTo>
                  <a:lnTo>
                    <a:pt x="1464" y="1473"/>
                  </a:lnTo>
                  <a:lnTo>
                    <a:pt x="1487" y="1436"/>
                  </a:lnTo>
                  <a:lnTo>
                    <a:pt x="1510" y="1400"/>
                  </a:lnTo>
                  <a:lnTo>
                    <a:pt x="1550" y="1327"/>
                  </a:lnTo>
                  <a:lnTo>
                    <a:pt x="1567" y="1291"/>
                  </a:lnTo>
                  <a:lnTo>
                    <a:pt x="1584" y="1248"/>
                  </a:lnTo>
                  <a:lnTo>
                    <a:pt x="1596" y="1206"/>
                  </a:lnTo>
                  <a:lnTo>
                    <a:pt x="1618" y="1127"/>
                  </a:lnTo>
                  <a:lnTo>
                    <a:pt x="1630" y="1079"/>
                  </a:lnTo>
                  <a:lnTo>
                    <a:pt x="1641" y="994"/>
                  </a:lnTo>
                  <a:lnTo>
                    <a:pt x="1641" y="945"/>
                  </a:lnTo>
                  <a:lnTo>
                    <a:pt x="1647" y="903"/>
                  </a:lnTo>
                  <a:lnTo>
                    <a:pt x="1641" y="855"/>
                  </a:lnTo>
                  <a:lnTo>
                    <a:pt x="1641" y="812"/>
                  </a:lnTo>
                  <a:lnTo>
                    <a:pt x="1636" y="764"/>
                  </a:lnTo>
                  <a:lnTo>
                    <a:pt x="1630" y="721"/>
                  </a:lnTo>
                  <a:lnTo>
                    <a:pt x="1618" y="679"/>
                  </a:lnTo>
                  <a:lnTo>
                    <a:pt x="1613" y="636"/>
                  </a:lnTo>
                  <a:lnTo>
                    <a:pt x="1596" y="594"/>
                  </a:lnTo>
                  <a:lnTo>
                    <a:pt x="1584" y="552"/>
                  </a:lnTo>
                  <a:lnTo>
                    <a:pt x="1567" y="515"/>
                  </a:lnTo>
                  <a:lnTo>
                    <a:pt x="1550" y="473"/>
                  </a:lnTo>
                  <a:lnTo>
                    <a:pt x="1533" y="436"/>
                  </a:lnTo>
                  <a:lnTo>
                    <a:pt x="1510" y="400"/>
                  </a:lnTo>
                  <a:lnTo>
                    <a:pt x="1487" y="364"/>
                  </a:lnTo>
                  <a:lnTo>
                    <a:pt x="1464" y="333"/>
                  </a:lnTo>
                  <a:lnTo>
                    <a:pt x="1441" y="297"/>
                  </a:lnTo>
                  <a:lnTo>
                    <a:pt x="1355" y="206"/>
                  </a:lnTo>
                  <a:lnTo>
                    <a:pt x="1327" y="182"/>
                  </a:lnTo>
                  <a:lnTo>
                    <a:pt x="1298" y="152"/>
                  </a:lnTo>
                  <a:lnTo>
                    <a:pt x="1264" y="134"/>
                  </a:lnTo>
                  <a:lnTo>
                    <a:pt x="1230" y="109"/>
                  </a:lnTo>
                  <a:lnTo>
                    <a:pt x="1195" y="85"/>
                  </a:lnTo>
                  <a:lnTo>
                    <a:pt x="1121" y="55"/>
                  </a:lnTo>
                  <a:lnTo>
                    <a:pt x="1087" y="43"/>
                  </a:lnTo>
                  <a:lnTo>
                    <a:pt x="1047" y="24"/>
                  </a:lnTo>
                  <a:lnTo>
                    <a:pt x="1007" y="18"/>
                  </a:lnTo>
                  <a:lnTo>
                    <a:pt x="967" y="6"/>
                  </a:lnTo>
                  <a:lnTo>
                    <a:pt x="921" y="0"/>
                  </a:lnTo>
                  <a:lnTo>
                    <a:pt x="755" y="0"/>
                  </a:lnTo>
                  <a:lnTo>
                    <a:pt x="709" y="6"/>
                  </a:lnTo>
                  <a:lnTo>
                    <a:pt x="669" y="18"/>
                  </a:lnTo>
                  <a:lnTo>
                    <a:pt x="629" y="24"/>
                  </a:lnTo>
                  <a:lnTo>
                    <a:pt x="589" y="43"/>
                  </a:lnTo>
                  <a:lnTo>
                    <a:pt x="549" y="55"/>
                  </a:lnTo>
                  <a:lnTo>
                    <a:pt x="509" y="73"/>
                  </a:lnTo>
                  <a:lnTo>
                    <a:pt x="475" y="91"/>
                  </a:lnTo>
                  <a:lnTo>
                    <a:pt x="440" y="109"/>
                  </a:lnTo>
                  <a:lnTo>
                    <a:pt x="400" y="134"/>
                  </a:lnTo>
                  <a:lnTo>
                    <a:pt x="372" y="158"/>
                  </a:lnTo>
                  <a:lnTo>
                    <a:pt x="337" y="182"/>
                  </a:lnTo>
                  <a:lnTo>
                    <a:pt x="303" y="212"/>
                  </a:lnTo>
                  <a:lnTo>
                    <a:pt x="217" y="303"/>
                  </a:lnTo>
                  <a:lnTo>
                    <a:pt x="189" y="340"/>
                  </a:lnTo>
                  <a:lnTo>
                    <a:pt x="166" y="370"/>
                  </a:lnTo>
                  <a:lnTo>
                    <a:pt x="143" y="406"/>
                  </a:lnTo>
                  <a:lnTo>
                    <a:pt x="120" y="449"/>
                  </a:lnTo>
                  <a:lnTo>
                    <a:pt x="97" y="485"/>
                  </a:lnTo>
                  <a:lnTo>
                    <a:pt x="80" y="521"/>
                  </a:lnTo>
                  <a:lnTo>
                    <a:pt x="63" y="564"/>
                  </a:lnTo>
                  <a:lnTo>
                    <a:pt x="52" y="606"/>
                  </a:lnTo>
                  <a:lnTo>
                    <a:pt x="34" y="649"/>
                  </a:lnTo>
                  <a:lnTo>
                    <a:pt x="23" y="691"/>
                  </a:lnTo>
                  <a:lnTo>
                    <a:pt x="17" y="733"/>
                  </a:lnTo>
                  <a:lnTo>
                    <a:pt x="6" y="776"/>
                  </a:lnTo>
                  <a:lnTo>
                    <a:pt x="0" y="824"/>
                  </a:lnTo>
                  <a:lnTo>
                    <a:pt x="0" y="915"/>
                  </a:lnTo>
                  <a:lnTo>
                    <a:pt x="34" y="915"/>
                  </a:lnTo>
                  <a:lnTo>
                    <a:pt x="34" y="824"/>
                  </a:lnTo>
                  <a:lnTo>
                    <a:pt x="40" y="782"/>
                  </a:lnTo>
                  <a:lnTo>
                    <a:pt x="52" y="739"/>
                  </a:lnTo>
                  <a:lnTo>
                    <a:pt x="57" y="697"/>
                  </a:lnTo>
                  <a:lnTo>
                    <a:pt x="69" y="661"/>
                  </a:lnTo>
                  <a:lnTo>
                    <a:pt x="80" y="618"/>
                  </a:lnTo>
                  <a:lnTo>
                    <a:pt x="97" y="576"/>
                  </a:lnTo>
                  <a:lnTo>
                    <a:pt x="114" y="539"/>
                  </a:lnTo>
                  <a:lnTo>
                    <a:pt x="132" y="503"/>
                  </a:lnTo>
                  <a:lnTo>
                    <a:pt x="149" y="467"/>
                  </a:lnTo>
                  <a:lnTo>
                    <a:pt x="172" y="430"/>
                  </a:lnTo>
                  <a:lnTo>
                    <a:pt x="194" y="394"/>
                  </a:lnTo>
                  <a:lnTo>
                    <a:pt x="217" y="358"/>
                  </a:lnTo>
                  <a:lnTo>
                    <a:pt x="240" y="327"/>
                  </a:lnTo>
                  <a:lnTo>
                    <a:pt x="326" y="237"/>
                  </a:lnTo>
                  <a:lnTo>
                    <a:pt x="355" y="212"/>
                  </a:lnTo>
                  <a:lnTo>
                    <a:pt x="389" y="188"/>
                  </a:lnTo>
                  <a:lnTo>
                    <a:pt x="423" y="164"/>
                  </a:lnTo>
                  <a:lnTo>
                    <a:pt x="458" y="140"/>
                  </a:lnTo>
                  <a:lnTo>
                    <a:pt x="492" y="121"/>
                  </a:lnTo>
                  <a:lnTo>
                    <a:pt x="526" y="103"/>
                  </a:lnTo>
                  <a:lnTo>
                    <a:pt x="560" y="91"/>
                  </a:lnTo>
                  <a:lnTo>
                    <a:pt x="601" y="73"/>
                  </a:lnTo>
                  <a:lnTo>
                    <a:pt x="641" y="61"/>
                  </a:lnTo>
                  <a:lnTo>
                    <a:pt x="675" y="55"/>
                  </a:lnTo>
                  <a:lnTo>
                    <a:pt x="715" y="43"/>
                  </a:lnTo>
                  <a:lnTo>
                    <a:pt x="755" y="37"/>
                  </a:lnTo>
                  <a:lnTo>
                    <a:pt x="921" y="37"/>
                  </a:lnTo>
                  <a:lnTo>
                    <a:pt x="961" y="43"/>
                  </a:lnTo>
                  <a:lnTo>
                    <a:pt x="995" y="55"/>
                  </a:lnTo>
                  <a:lnTo>
                    <a:pt x="1035" y="61"/>
                  </a:lnTo>
                  <a:lnTo>
                    <a:pt x="1075" y="73"/>
                  </a:lnTo>
                  <a:lnTo>
                    <a:pt x="1110" y="85"/>
                  </a:lnTo>
                  <a:lnTo>
                    <a:pt x="1178" y="121"/>
                  </a:lnTo>
                  <a:lnTo>
                    <a:pt x="1212" y="140"/>
                  </a:lnTo>
                  <a:lnTo>
                    <a:pt x="1247" y="164"/>
                  </a:lnTo>
                  <a:lnTo>
                    <a:pt x="1275" y="182"/>
                  </a:lnTo>
                  <a:lnTo>
                    <a:pt x="1304" y="206"/>
                  </a:lnTo>
                  <a:lnTo>
                    <a:pt x="1333" y="237"/>
                  </a:lnTo>
                  <a:lnTo>
                    <a:pt x="1361" y="261"/>
                  </a:lnTo>
                  <a:lnTo>
                    <a:pt x="1390" y="291"/>
                  </a:lnTo>
                  <a:lnTo>
                    <a:pt x="1413" y="321"/>
                  </a:lnTo>
                  <a:lnTo>
                    <a:pt x="1435" y="352"/>
                  </a:lnTo>
                  <a:lnTo>
                    <a:pt x="1458" y="388"/>
                  </a:lnTo>
                  <a:lnTo>
                    <a:pt x="1481" y="418"/>
                  </a:lnTo>
                  <a:lnTo>
                    <a:pt x="1504" y="455"/>
                  </a:lnTo>
                  <a:lnTo>
                    <a:pt x="1521" y="491"/>
                  </a:lnTo>
                  <a:lnTo>
                    <a:pt x="1538" y="527"/>
                  </a:lnTo>
                  <a:lnTo>
                    <a:pt x="1550" y="564"/>
                  </a:lnTo>
                  <a:lnTo>
                    <a:pt x="1567" y="606"/>
                  </a:lnTo>
                  <a:lnTo>
                    <a:pt x="1578" y="649"/>
                  </a:lnTo>
                  <a:lnTo>
                    <a:pt x="1584" y="685"/>
                  </a:lnTo>
                  <a:lnTo>
                    <a:pt x="1596" y="727"/>
                  </a:lnTo>
                  <a:lnTo>
                    <a:pt x="1601" y="770"/>
                  </a:lnTo>
                  <a:lnTo>
                    <a:pt x="1607" y="812"/>
                  </a:lnTo>
                  <a:lnTo>
                    <a:pt x="1607" y="855"/>
                  </a:lnTo>
                  <a:lnTo>
                    <a:pt x="1613" y="903"/>
                  </a:lnTo>
                  <a:lnTo>
                    <a:pt x="1607" y="945"/>
                  </a:lnTo>
                  <a:lnTo>
                    <a:pt x="1607" y="988"/>
                  </a:lnTo>
                  <a:lnTo>
                    <a:pt x="1596" y="1073"/>
                  </a:lnTo>
                  <a:lnTo>
                    <a:pt x="1584" y="1115"/>
                  </a:lnTo>
                  <a:lnTo>
                    <a:pt x="1567" y="1194"/>
                  </a:lnTo>
                  <a:lnTo>
                    <a:pt x="1550" y="1236"/>
                  </a:lnTo>
                  <a:lnTo>
                    <a:pt x="1533" y="1273"/>
                  </a:lnTo>
                  <a:lnTo>
                    <a:pt x="1516" y="1309"/>
                  </a:lnTo>
                  <a:lnTo>
                    <a:pt x="1481" y="1382"/>
                  </a:lnTo>
                  <a:lnTo>
                    <a:pt x="1458" y="1418"/>
                  </a:lnTo>
                  <a:lnTo>
                    <a:pt x="1435" y="1448"/>
                  </a:lnTo>
                  <a:lnTo>
                    <a:pt x="1413" y="1479"/>
                  </a:lnTo>
                  <a:lnTo>
                    <a:pt x="1355" y="1539"/>
                  </a:lnTo>
                  <a:lnTo>
                    <a:pt x="1327" y="1563"/>
                  </a:lnTo>
                  <a:lnTo>
                    <a:pt x="1298" y="1588"/>
                  </a:lnTo>
                  <a:lnTo>
                    <a:pt x="1270" y="1612"/>
                  </a:lnTo>
                  <a:lnTo>
                    <a:pt x="1235" y="1636"/>
                  </a:lnTo>
                  <a:lnTo>
                    <a:pt x="1207" y="1660"/>
                  </a:lnTo>
                  <a:lnTo>
                    <a:pt x="1172" y="1679"/>
                  </a:lnTo>
                  <a:lnTo>
                    <a:pt x="1138" y="1691"/>
                  </a:lnTo>
                  <a:lnTo>
                    <a:pt x="1098" y="1709"/>
                  </a:lnTo>
                  <a:lnTo>
                    <a:pt x="1064" y="1721"/>
                  </a:lnTo>
                  <a:lnTo>
                    <a:pt x="989" y="1745"/>
                  </a:lnTo>
                  <a:lnTo>
                    <a:pt x="949" y="1751"/>
                  </a:lnTo>
                  <a:lnTo>
                    <a:pt x="909" y="1757"/>
                  </a:lnTo>
                  <a:lnTo>
                    <a:pt x="869" y="1757"/>
                  </a:lnTo>
                  <a:lnTo>
                    <a:pt x="829" y="1763"/>
                  </a:lnTo>
                  <a:lnTo>
                    <a:pt x="784" y="1757"/>
                  </a:lnTo>
                  <a:lnTo>
                    <a:pt x="743" y="1757"/>
                  </a:lnTo>
                  <a:lnTo>
                    <a:pt x="703" y="1751"/>
                  </a:lnTo>
                  <a:lnTo>
                    <a:pt x="663" y="1745"/>
                  </a:lnTo>
                  <a:lnTo>
                    <a:pt x="629" y="1733"/>
                  </a:lnTo>
                  <a:lnTo>
                    <a:pt x="589" y="1721"/>
                  </a:lnTo>
                  <a:lnTo>
                    <a:pt x="555" y="1709"/>
                  </a:lnTo>
                  <a:lnTo>
                    <a:pt x="515" y="1697"/>
                  </a:lnTo>
                  <a:lnTo>
                    <a:pt x="480" y="1679"/>
                  </a:lnTo>
                  <a:lnTo>
                    <a:pt x="446" y="1660"/>
                  </a:lnTo>
                  <a:lnTo>
                    <a:pt x="412" y="1636"/>
                  </a:lnTo>
                  <a:lnTo>
                    <a:pt x="383" y="1618"/>
                  </a:lnTo>
                  <a:lnTo>
                    <a:pt x="349" y="1594"/>
                  </a:lnTo>
                  <a:lnTo>
                    <a:pt x="320" y="1570"/>
                  </a:lnTo>
                  <a:lnTo>
                    <a:pt x="292" y="1539"/>
                  </a:lnTo>
                  <a:lnTo>
                    <a:pt x="263" y="1515"/>
                  </a:lnTo>
                  <a:lnTo>
                    <a:pt x="235" y="1485"/>
                  </a:lnTo>
                  <a:lnTo>
                    <a:pt x="212" y="1454"/>
                  </a:lnTo>
                  <a:lnTo>
                    <a:pt x="189" y="1418"/>
                  </a:lnTo>
                  <a:lnTo>
                    <a:pt x="166" y="1388"/>
                  </a:lnTo>
                  <a:lnTo>
                    <a:pt x="143" y="1351"/>
                  </a:lnTo>
                  <a:lnTo>
                    <a:pt x="109" y="1279"/>
                  </a:lnTo>
                  <a:lnTo>
                    <a:pt x="92" y="1242"/>
                  </a:lnTo>
                  <a:lnTo>
                    <a:pt x="80" y="1206"/>
                  </a:lnTo>
                  <a:lnTo>
                    <a:pt x="69" y="1164"/>
                  </a:lnTo>
                  <a:lnTo>
                    <a:pt x="57" y="1127"/>
                  </a:lnTo>
                  <a:lnTo>
                    <a:pt x="46" y="1085"/>
                  </a:lnTo>
                  <a:lnTo>
                    <a:pt x="40" y="1042"/>
                  </a:lnTo>
                  <a:lnTo>
                    <a:pt x="34" y="958"/>
                  </a:lnTo>
                  <a:lnTo>
                    <a:pt x="34" y="915"/>
                  </a:lnTo>
                  <a:lnTo>
                    <a:pt x="0" y="915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536" y="2161"/>
              <a:ext cx="896" cy="943"/>
            </a:xfrm>
            <a:custGeom>
              <a:avLst/>
              <a:gdLst/>
              <a:ahLst/>
              <a:cxnLst>
                <a:cxn ang="0">
                  <a:pos x="12" y="594"/>
                </a:cxn>
                <a:cxn ang="0">
                  <a:pos x="40" y="679"/>
                </a:cxn>
                <a:cxn ang="0">
                  <a:pos x="109" y="788"/>
                </a:cxn>
                <a:cxn ang="0">
                  <a:pos x="206" y="873"/>
                </a:cxn>
                <a:cxn ang="0">
                  <a:pos x="286" y="909"/>
                </a:cxn>
                <a:cxn ang="0">
                  <a:pos x="395" y="934"/>
                </a:cxn>
                <a:cxn ang="0">
                  <a:pos x="480" y="934"/>
                </a:cxn>
                <a:cxn ang="0">
                  <a:pos x="589" y="909"/>
                </a:cxn>
                <a:cxn ang="0">
                  <a:pos x="704" y="843"/>
                </a:cxn>
                <a:cxn ang="0">
                  <a:pos x="795" y="746"/>
                </a:cxn>
                <a:cxn ang="0">
                  <a:pos x="846" y="673"/>
                </a:cxn>
                <a:cxn ang="0">
                  <a:pos x="875" y="582"/>
                </a:cxn>
                <a:cxn ang="0">
                  <a:pos x="892" y="467"/>
                </a:cxn>
                <a:cxn ang="0">
                  <a:pos x="875" y="346"/>
                </a:cxn>
                <a:cxn ang="0">
                  <a:pos x="829" y="237"/>
                </a:cxn>
                <a:cxn ang="0">
                  <a:pos x="766" y="146"/>
                </a:cxn>
                <a:cxn ang="0">
                  <a:pos x="704" y="85"/>
                </a:cxn>
                <a:cxn ang="0">
                  <a:pos x="623" y="43"/>
                </a:cxn>
                <a:cxn ang="0">
                  <a:pos x="538" y="13"/>
                </a:cxn>
                <a:cxn ang="0">
                  <a:pos x="315" y="13"/>
                </a:cxn>
                <a:cxn ang="0">
                  <a:pos x="217" y="55"/>
                </a:cxn>
                <a:cxn ang="0">
                  <a:pos x="103" y="152"/>
                </a:cxn>
                <a:cxn ang="0">
                  <a:pos x="57" y="231"/>
                </a:cxn>
                <a:cxn ang="0">
                  <a:pos x="12" y="358"/>
                </a:cxn>
                <a:cxn ang="0">
                  <a:pos x="34" y="479"/>
                </a:cxn>
                <a:cxn ang="0">
                  <a:pos x="52" y="346"/>
                </a:cxn>
                <a:cxn ang="0">
                  <a:pos x="97" y="231"/>
                </a:cxn>
                <a:cxn ang="0">
                  <a:pos x="183" y="122"/>
                </a:cxn>
                <a:cxn ang="0">
                  <a:pos x="286" y="61"/>
                </a:cxn>
                <a:cxn ang="0">
                  <a:pos x="366" y="37"/>
                </a:cxn>
                <a:cxn ang="0">
                  <a:pos x="572" y="61"/>
                </a:cxn>
                <a:cxn ang="0">
                  <a:pos x="646" y="97"/>
                </a:cxn>
                <a:cxn ang="0">
                  <a:pos x="726" y="158"/>
                </a:cxn>
                <a:cxn ang="0">
                  <a:pos x="795" y="237"/>
                </a:cxn>
                <a:cxn ang="0">
                  <a:pos x="829" y="316"/>
                </a:cxn>
                <a:cxn ang="0">
                  <a:pos x="858" y="467"/>
                </a:cxn>
                <a:cxn ang="0">
                  <a:pos x="846" y="552"/>
                </a:cxn>
                <a:cxn ang="0">
                  <a:pos x="824" y="637"/>
                </a:cxn>
                <a:cxn ang="0">
                  <a:pos x="784" y="709"/>
                </a:cxn>
                <a:cxn ang="0">
                  <a:pos x="732" y="776"/>
                </a:cxn>
                <a:cxn ang="0">
                  <a:pos x="652" y="837"/>
                </a:cxn>
                <a:cxn ang="0">
                  <a:pos x="561" y="879"/>
                </a:cxn>
                <a:cxn ang="0">
                  <a:pos x="435" y="903"/>
                </a:cxn>
                <a:cxn ang="0">
                  <a:pos x="355" y="891"/>
                </a:cxn>
                <a:cxn ang="0">
                  <a:pos x="280" y="867"/>
                </a:cxn>
                <a:cxn ang="0">
                  <a:pos x="206" y="831"/>
                </a:cxn>
                <a:cxn ang="0">
                  <a:pos x="109" y="734"/>
                </a:cxn>
                <a:cxn ang="0">
                  <a:pos x="57" y="625"/>
                </a:cxn>
                <a:cxn ang="0">
                  <a:pos x="34" y="540"/>
                </a:cxn>
              </a:cxnLst>
              <a:rect l="0" t="0" r="r" b="b"/>
              <a:pathLst>
                <a:path w="893" h="941">
                  <a:moveTo>
                    <a:pt x="0" y="479"/>
                  </a:moveTo>
                  <a:lnTo>
                    <a:pt x="0" y="546"/>
                  </a:lnTo>
                  <a:lnTo>
                    <a:pt x="6" y="570"/>
                  </a:lnTo>
                  <a:lnTo>
                    <a:pt x="12" y="594"/>
                  </a:lnTo>
                  <a:lnTo>
                    <a:pt x="17" y="612"/>
                  </a:lnTo>
                  <a:lnTo>
                    <a:pt x="23" y="637"/>
                  </a:lnTo>
                  <a:lnTo>
                    <a:pt x="29" y="661"/>
                  </a:lnTo>
                  <a:lnTo>
                    <a:pt x="40" y="679"/>
                  </a:lnTo>
                  <a:lnTo>
                    <a:pt x="69" y="734"/>
                  </a:lnTo>
                  <a:lnTo>
                    <a:pt x="80" y="752"/>
                  </a:lnTo>
                  <a:lnTo>
                    <a:pt x="97" y="770"/>
                  </a:lnTo>
                  <a:lnTo>
                    <a:pt x="109" y="788"/>
                  </a:lnTo>
                  <a:lnTo>
                    <a:pt x="137" y="818"/>
                  </a:lnTo>
                  <a:lnTo>
                    <a:pt x="172" y="849"/>
                  </a:lnTo>
                  <a:lnTo>
                    <a:pt x="189" y="861"/>
                  </a:lnTo>
                  <a:lnTo>
                    <a:pt x="206" y="873"/>
                  </a:lnTo>
                  <a:lnTo>
                    <a:pt x="223" y="885"/>
                  </a:lnTo>
                  <a:lnTo>
                    <a:pt x="246" y="891"/>
                  </a:lnTo>
                  <a:lnTo>
                    <a:pt x="263" y="903"/>
                  </a:lnTo>
                  <a:lnTo>
                    <a:pt x="286" y="909"/>
                  </a:lnTo>
                  <a:lnTo>
                    <a:pt x="303" y="915"/>
                  </a:lnTo>
                  <a:lnTo>
                    <a:pt x="326" y="921"/>
                  </a:lnTo>
                  <a:lnTo>
                    <a:pt x="349" y="928"/>
                  </a:lnTo>
                  <a:lnTo>
                    <a:pt x="395" y="934"/>
                  </a:lnTo>
                  <a:lnTo>
                    <a:pt x="412" y="934"/>
                  </a:lnTo>
                  <a:lnTo>
                    <a:pt x="435" y="940"/>
                  </a:lnTo>
                  <a:lnTo>
                    <a:pt x="440" y="940"/>
                  </a:lnTo>
                  <a:lnTo>
                    <a:pt x="480" y="934"/>
                  </a:lnTo>
                  <a:lnTo>
                    <a:pt x="526" y="928"/>
                  </a:lnTo>
                  <a:lnTo>
                    <a:pt x="549" y="921"/>
                  </a:lnTo>
                  <a:lnTo>
                    <a:pt x="572" y="915"/>
                  </a:lnTo>
                  <a:lnTo>
                    <a:pt x="589" y="909"/>
                  </a:lnTo>
                  <a:lnTo>
                    <a:pt x="612" y="903"/>
                  </a:lnTo>
                  <a:lnTo>
                    <a:pt x="629" y="891"/>
                  </a:lnTo>
                  <a:lnTo>
                    <a:pt x="669" y="867"/>
                  </a:lnTo>
                  <a:lnTo>
                    <a:pt x="704" y="843"/>
                  </a:lnTo>
                  <a:lnTo>
                    <a:pt x="721" y="831"/>
                  </a:lnTo>
                  <a:lnTo>
                    <a:pt x="738" y="818"/>
                  </a:lnTo>
                  <a:lnTo>
                    <a:pt x="784" y="770"/>
                  </a:lnTo>
                  <a:lnTo>
                    <a:pt x="795" y="746"/>
                  </a:lnTo>
                  <a:lnTo>
                    <a:pt x="812" y="734"/>
                  </a:lnTo>
                  <a:lnTo>
                    <a:pt x="824" y="709"/>
                  </a:lnTo>
                  <a:lnTo>
                    <a:pt x="835" y="691"/>
                  </a:lnTo>
                  <a:lnTo>
                    <a:pt x="846" y="673"/>
                  </a:lnTo>
                  <a:lnTo>
                    <a:pt x="852" y="649"/>
                  </a:lnTo>
                  <a:lnTo>
                    <a:pt x="864" y="631"/>
                  </a:lnTo>
                  <a:lnTo>
                    <a:pt x="869" y="606"/>
                  </a:lnTo>
                  <a:lnTo>
                    <a:pt x="875" y="582"/>
                  </a:lnTo>
                  <a:lnTo>
                    <a:pt x="881" y="558"/>
                  </a:lnTo>
                  <a:lnTo>
                    <a:pt x="887" y="540"/>
                  </a:lnTo>
                  <a:lnTo>
                    <a:pt x="887" y="491"/>
                  </a:lnTo>
                  <a:lnTo>
                    <a:pt x="892" y="467"/>
                  </a:lnTo>
                  <a:lnTo>
                    <a:pt x="892" y="461"/>
                  </a:lnTo>
                  <a:lnTo>
                    <a:pt x="887" y="437"/>
                  </a:lnTo>
                  <a:lnTo>
                    <a:pt x="887" y="394"/>
                  </a:lnTo>
                  <a:lnTo>
                    <a:pt x="875" y="346"/>
                  </a:lnTo>
                  <a:lnTo>
                    <a:pt x="858" y="303"/>
                  </a:lnTo>
                  <a:lnTo>
                    <a:pt x="852" y="279"/>
                  </a:lnTo>
                  <a:lnTo>
                    <a:pt x="841" y="255"/>
                  </a:lnTo>
                  <a:lnTo>
                    <a:pt x="829" y="237"/>
                  </a:lnTo>
                  <a:lnTo>
                    <a:pt x="824" y="219"/>
                  </a:lnTo>
                  <a:lnTo>
                    <a:pt x="806" y="200"/>
                  </a:lnTo>
                  <a:lnTo>
                    <a:pt x="784" y="164"/>
                  </a:lnTo>
                  <a:lnTo>
                    <a:pt x="766" y="146"/>
                  </a:lnTo>
                  <a:lnTo>
                    <a:pt x="749" y="134"/>
                  </a:lnTo>
                  <a:lnTo>
                    <a:pt x="738" y="116"/>
                  </a:lnTo>
                  <a:lnTo>
                    <a:pt x="715" y="103"/>
                  </a:lnTo>
                  <a:lnTo>
                    <a:pt x="704" y="85"/>
                  </a:lnTo>
                  <a:lnTo>
                    <a:pt x="681" y="73"/>
                  </a:lnTo>
                  <a:lnTo>
                    <a:pt x="663" y="67"/>
                  </a:lnTo>
                  <a:lnTo>
                    <a:pt x="646" y="55"/>
                  </a:lnTo>
                  <a:lnTo>
                    <a:pt x="623" y="43"/>
                  </a:lnTo>
                  <a:lnTo>
                    <a:pt x="601" y="31"/>
                  </a:lnTo>
                  <a:lnTo>
                    <a:pt x="583" y="25"/>
                  </a:lnTo>
                  <a:lnTo>
                    <a:pt x="561" y="19"/>
                  </a:lnTo>
                  <a:lnTo>
                    <a:pt x="538" y="13"/>
                  </a:lnTo>
                  <a:lnTo>
                    <a:pt x="498" y="0"/>
                  </a:lnTo>
                  <a:lnTo>
                    <a:pt x="360" y="0"/>
                  </a:lnTo>
                  <a:lnTo>
                    <a:pt x="337" y="7"/>
                  </a:lnTo>
                  <a:lnTo>
                    <a:pt x="315" y="13"/>
                  </a:lnTo>
                  <a:lnTo>
                    <a:pt x="292" y="19"/>
                  </a:lnTo>
                  <a:lnTo>
                    <a:pt x="275" y="25"/>
                  </a:lnTo>
                  <a:lnTo>
                    <a:pt x="235" y="43"/>
                  </a:lnTo>
                  <a:lnTo>
                    <a:pt x="217" y="55"/>
                  </a:lnTo>
                  <a:lnTo>
                    <a:pt x="195" y="67"/>
                  </a:lnTo>
                  <a:lnTo>
                    <a:pt x="166" y="91"/>
                  </a:lnTo>
                  <a:lnTo>
                    <a:pt x="149" y="110"/>
                  </a:lnTo>
                  <a:lnTo>
                    <a:pt x="103" y="152"/>
                  </a:lnTo>
                  <a:lnTo>
                    <a:pt x="92" y="170"/>
                  </a:lnTo>
                  <a:lnTo>
                    <a:pt x="80" y="188"/>
                  </a:lnTo>
                  <a:lnTo>
                    <a:pt x="69" y="213"/>
                  </a:lnTo>
                  <a:lnTo>
                    <a:pt x="57" y="231"/>
                  </a:lnTo>
                  <a:lnTo>
                    <a:pt x="29" y="291"/>
                  </a:lnTo>
                  <a:lnTo>
                    <a:pt x="23" y="309"/>
                  </a:lnTo>
                  <a:lnTo>
                    <a:pt x="17" y="334"/>
                  </a:lnTo>
                  <a:lnTo>
                    <a:pt x="12" y="358"/>
                  </a:lnTo>
                  <a:lnTo>
                    <a:pt x="6" y="382"/>
                  </a:lnTo>
                  <a:lnTo>
                    <a:pt x="0" y="400"/>
                  </a:lnTo>
                  <a:lnTo>
                    <a:pt x="0" y="479"/>
                  </a:lnTo>
                  <a:lnTo>
                    <a:pt x="34" y="479"/>
                  </a:lnTo>
                  <a:lnTo>
                    <a:pt x="34" y="406"/>
                  </a:lnTo>
                  <a:lnTo>
                    <a:pt x="40" y="388"/>
                  </a:lnTo>
                  <a:lnTo>
                    <a:pt x="46" y="364"/>
                  </a:lnTo>
                  <a:lnTo>
                    <a:pt x="52" y="346"/>
                  </a:lnTo>
                  <a:lnTo>
                    <a:pt x="52" y="322"/>
                  </a:lnTo>
                  <a:lnTo>
                    <a:pt x="63" y="303"/>
                  </a:lnTo>
                  <a:lnTo>
                    <a:pt x="86" y="249"/>
                  </a:lnTo>
                  <a:lnTo>
                    <a:pt x="97" y="231"/>
                  </a:lnTo>
                  <a:lnTo>
                    <a:pt x="109" y="213"/>
                  </a:lnTo>
                  <a:lnTo>
                    <a:pt x="120" y="194"/>
                  </a:lnTo>
                  <a:lnTo>
                    <a:pt x="132" y="176"/>
                  </a:lnTo>
                  <a:lnTo>
                    <a:pt x="183" y="122"/>
                  </a:lnTo>
                  <a:lnTo>
                    <a:pt x="217" y="97"/>
                  </a:lnTo>
                  <a:lnTo>
                    <a:pt x="235" y="85"/>
                  </a:lnTo>
                  <a:lnTo>
                    <a:pt x="252" y="79"/>
                  </a:lnTo>
                  <a:lnTo>
                    <a:pt x="286" y="61"/>
                  </a:lnTo>
                  <a:lnTo>
                    <a:pt x="303" y="55"/>
                  </a:lnTo>
                  <a:lnTo>
                    <a:pt x="326" y="49"/>
                  </a:lnTo>
                  <a:lnTo>
                    <a:pt x="343" y="43"/>
                  </a:lnTo>
                  <a:lnTo>
                    <a:pt x="366" y="37"/>
                  </a:lnTo>
                  <a:lnTo>
                    <a:pt x="492" y="37"/>
                  </a:lnTo>
                  <a:lnTo>
                    <a:pt x="532" y="49"/>
                  </a:lnTo>
                  <a:lnTo>
                    <a:pt x="555" y="55"/>
                  </a:lnTo>
                  <a:lnTo>
                    <a:pt x="572" y="61"/>
                  </a:lnTo>
                  <a:lnTo>
                    <a:pt x="589" y="67"/>
                  </a:lnTo>
                  <a:lnTo>
                    <a:pt x="612" y="73"/>
                  </a:lnTo>
                  <a:lnTo>
                    <a:pt x="629" y="85"/>
                  </a:lnTo>
                  <a:lnTo>
                    <a:pt x="646" y="97"/>
                  </a:lnTo>
                  <a:lnTo>
                    <a:pt x="663" y="103"/>
                  </a:lnTo>
                  <a:lnTo>
                    <a:pt x="681" y="116"/>
                  </a:lnTo>
                  <a:lnTo>
                    <a:pt x="698" y="128"/>
                  </a:lnTo>
                  <a:lnTo>
                    <a:pt x="726" y="158"/>
                  </a:lnTo>
                  <a:lnTo>
                    <a:pt x="744" y="170"/>
                  </a:lnTo>
                  <a:lnTo>
                    <a:pt x="755" y="188"/>
                  </a:lnTo>
                  <a:lnTo>
                    <a:pt x="784" y="219"/>
                  </a:lnTo>
                  <a:lnTo>
                    <a:pt x="795" y="237"/>
                  </a:lnTo>
                  <a:lnTo>
                    <a:pt x="801" y="255"/>
                  </a:lnTo>
                  <a:lnTo>
                    <a:pt x="812" y="273"/>
                  </a:lnTo>
                  <a:lnTo>
                    <a:pt x="824" y="297"/>
                  </a:lnTo>
                  <a:lnTo>
                    <a:pt x="829" y="316"/>
                  </a:lnTo>
                  <a:lnTo>
                    <a:pt x="841" y="352"/>
                  </a:lnTo>
                  <a:lnTo>
                    <a:pt x="852" y="400"/>
                  </a:lnTo>
                  <a:lnTo>
                    <a:pt x="852" y="443"/>
                  </a:lnTo>
                  <a:lnTo>
                    <a:pt x="858" y="467"/>
                  </a:lnTo>
                  <a:lnTo>
                    <a:pt x="858" y="461"/>
                  </a:lnTo>
                  <a:lnTo>
                    <a:pt x="852" y="485"/>
                  </a:lnTo>
                  <a:lnTo>
                    <a:pt x="852" y="534"/>
                  </a:lnTo>
                  <a:lnTo>
                    <a:pt x="846" y="552"/>
                  </a:lnTo>
                  <a:lnTo>
                    <a:pt x="841" y="576"/>
                  </a:lnTo>
                  <a:lnTo>
                    <a:pt x="835" y="594"/>
                  </a:lnTo>
                  <a:lnTo>
                    <a:pt x="829" y="619"/>
                  </a:lnTo>
                  <a:lnTo>
                    <a:pt x="824" y="637"/>
                  </a:lnTo>
                  <a:lnTo>
                    <a:pt x="812" y="655"/>
                  </a:lnTo>
                  <a:lnTo>
                    <a:pt x="806" y="673"/>
                  </a:lnTo>
                  <a:lnTo>
                    <a:pt x="795" y="691"/>
                  </a:lnTo>
                  <a:lnTo>
                    <a:pt x="784" y="709"/>
                  </a:lnTo>
                  <a:lnTo>
                    <a:pt x="772" y="728"/>
                  </a:lnTo>
                  <a:lnTo>
                    <a:pt x="761" y="746"/>
                  </a:lnTo>
                  <a:lnTo>
                    <a:pt x="744" y="758"/>
                  </a:lnTo>
                  <a:lnTo>
                    <a:pt x="732" y="776"/>
                  </a:lnTo>
                  <a:lnTo>
                    <a:pt x="715" y="788"/>
                  </a:lnTo>
                  <a:lnTo>
                    <a:pt x="704" y="800"/>
                  </a:lnTo>
                  <a:lnTo>
                    <a:pt x="686" y="812"/>
                  </a:lnTo>
                  <a:lnTo>
                    <a:pt x="652" y="837"/>
                  </a:lnTo>
                  <a:lnTo>
                    <a:pt x="618" y="861"/>
                  </a:lnTo>
                  <a:lnTo>
                    <a:pt x="595" y="867"/>
                  </a:lnTo>
                  <a:lnTo>
                    <a:pt x="578" y="873"/>
                  </a:lnTo>
                  <a:lnTo>
                    <a:pt x="561" y="879"/>
                  </a:lnTo>
                  <a:lnTo>
                    <a:pt x="538" y="885"/>
                  </a:lnTo>
                  <a:lnTo>
                    <a:pt x="521" y="891"/>
                  </a:lnTo>
                  <a:lnTo>
                    <a:pt x="480" y="897"/>
                  </a:lnTo>
                  <a:lnTo>
                    <a:pt x="435" y="903"/>
                  </a:lnTo>
                  <a:lnTo>
                    <a:pt x="440" y="903"/>
                  </a:lnTo>
                  <a:lnTo>
                    <a:pt x="418" y="897"/>
                  </a:lnTo>
                  <a:lnTo>
                    <a:pt x="395" y="897"/>
                  </a:lnTo>
                  <a:lnTo>
                    <a:pt x="355" y="891"/>
                  </a:lnTo>
                  <a:lnTo>
                    <a:pt x="332" y="885"/>
                  </a:lnTo>
                  <a:lnTo>
                    <a:pt x="315" y="885"/>
                  </a:lnTo>
                  <a:lnTo>
                    <a:pt x="297" y="873"/>
                  </a:lnTo>
                  <a:lnTo>
                    <a:pt x="280" y="867"/>
                  </a:lnTo>
                  <a:lnTo>
                    <a:pt x="257" y="861"/>
                  </a:lnTo>
                  <a:lnTo>
                    <a:pt x="240" y="849"/>
                  </a:lnTo>
                  <a:lnTo>
                    <a:pt x="223" y="843"/>
                  </a:lnTo>
                  <a:lnTo>
                    <a:pt x="206" y="831"/>
                  </a:lnTo>
                  <a:lnTo>
                    <a:pt x="195" y="818"/>
                  </a:lnTo>
                  <a:lnTo>
                    <a:pt x="160" y="794"/>
                  </a:lnTo>
                  <a:lnTo>
                    <a:pt x="137" y="764"/>
                  </a:lnTo>
                  <a:lnTo>
                    <a:pt x="109" y="734"/>
                  </a:lnTo>
                  <a:lnTo>
                    <a:pt x="97" y="715"/>
                  </a:lnTo>
                  <a:lnTo>
                    <a:pt x="69" y="661"/>
                  </a:lnTo>
                  <a:lnTo>
                    <a:pt x="63" y="643"/>
                  </a:lnTo>
                  <a:lnTo>
                    <a:pt x="57" y="625"/>
                  </a:lnTo>
                  <a:lnTo>
                    <a:pt x="52" y="606"/>
                  </a:lnTo>
                  <a:lnTo>
                    <a:pt x="46" y="582"/>
                  </a:lnTo>
                  <a:lnTo>
                    <a:pt x="40" y="564"/>
                  </a:lnTo>
                  <a:lnTo>
                    <a:pt x="34" y="540"/>
                  </a:lnTo>
                  <a:lnTo>
                    <a:pt x="34" y="479"/>
                  </a:lnTo>
                  <a:lnTo>
                    <a:pt x="0" y="479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314" y="1946"/>
              <a:ext cx="1289" cy="1379"/>
            </a:xfrm>
            <a:custGeom>
              <a:avLst/>
              <a:gdLst/>
              <a:ahLst/>
              <a:cxnLst>
                <a:cxn ang="0">
                  <a:pos x="11" y="830"/>
                </a:cxn>
                <a:cxn ang="0">
                  <a:pos x="52" y="958"/>
                </a:cxn>
                <a:cxn ang="0">
                  <a:pos x="114" y="1073"/>
                </a:cxn>
                <a:cxn ang="0">
                  <a:pos x="263" y="1242"/>
                </a:cxn>
                <a:cxn ang="0">
                  <a:pos x="400" y="1321"/>
                </a:cxn>
                <a:cxn ang="0">
                  <a:pos x="555" y="1370"/>
                </a:cxn>
                <a:cxn ang="0">
                  <a:pos x="681" y="1376"/>
                </a:cxn>
                <a:cxn ang="0">
                  <a:pos x="806" y="1358"/>
                </a:cxn>
                <a:cxn ang="0">
                  <a:pos x="949" y="1291"/>
                </a:cxn>
                <a:cxn ang="0">
                  <a:pos x="1121" y="1146"/>
                </a:cxn>
                <a:cxn ang="0">
                  <a:pos x="1224" y="982"/>
                </a:cxn>
                <a:cxn ang="0">
                  <a:pos x="1264" y="855"/>
                </a:cxn>
                <a:cxn ang="0">
                  <a:pos x="1281" y="721"/>
                </a:cxn>
                <a:cxn ang="0">
                  <a:pos x="1275" y="588"/>
                </a:cxn>
                <a:cxn ang="0">
                  <a:pos x="1247" y="455"/>
                </a:cxn>
                <a:cxn ang="0">
                  <a:pos x="1155" y="279"/>
                </a:cxn>
                <a:cxn ang="0">
                  <a:pos x="1029" y="140"/>
                </a:cxn>
                <a:cxn ang="0">
                  <a:pos x="921" y="67"/>
                </a:cxn>
                <a:cxn ang="0">
                  <a:pos x="778" y="12"/>
                </a:cxn>
                <a:cxn ang="0">
                  <a:pos x="555" y="6"/>
                </a:cxn>
                <a:cxn ang="0">
                  <a:pos x="372" y="73"/>
                </a:cxn>
                <a:cxn ang="0">
                  <a:pos x="263" y="140"/>
                </a:cxn>
                <a:cxn ang="0">
                  <a:pos x="97" y="346"/>
                </a:cxn>
                <a:cxn ang="0">
                  <a:pos x="40" y="467"/>
                </a:cxn>
                <a:cxn ang="0">
                  <a:pos x="6" y="594"/>
                </a:cxn>
                <a:cxn ang="0">
                  <a:pos x="34" y="630"/>
                </a:cxn>
                <a:cxn ang="0">
                  <a:pos x="63" y="509"/>
                </a:cxn>
                <a:cxn ang="0">
                  <a:pos x="109" y="388"/>
                </a:cxn>
                <a:cxn ang="0">
                  <a:pos x="177" y="285"/>
                </a:cxn>
                <a:cxn ang="0">
                  <a:pos x="286" y="170"/>
                </a:cxn>
                <a:cxn ang="0">
                  <a:pos x="389" y="103"/>
                </a:cxn>
                <a:cxn ang="0">
                  <a:pos x="560" y="43"/>
                </a:cxn>
                <a:cxn ang="0">
                  <a:pos x="766" y="49"/>
                </a:cxn>
                <a:cxn ang="0">
                  <a:pos x="909" y="103"/>
                </a:cxn>
                <a:cxn ang="0">
                  <a:pos x="1007" y="170"/>
                </a:cxn>
                <a:cxn ang="0">
                  <a:pos x="1092" y="255"/>
                </a:cxn>
                <a:cxn ang="0">
                  <a:pos x="1178" y="382"/>
                </a:cxn>
                <a:cxn ang="0">
                  <a:pos x="1230" y="527"/>
                </a:cxn>
                <a:cxn ang="0">
                  <a:pos x="1252" y="691"/>
                </a:cxn>
                <a:cxn ang="0">
                  <a:pos x="1241" y="782"/>
                </a:cxn>
                <a:cxn ang="0">
                  <a:pos x="1212" y="909"/>
                </a:cxn>
                <a:cxn ang="0">
                  <a:pos x="1144" y="1049"/>
                </a:cxn>
                <a:cxn ang="0">
                  <a:pos x="1007" y="1212"/>
                </a:cxn>
                <a:cxn ang="0">
                  <a:pos x="852" y="1303"/>
                </a:cxn>
                <a:cxn ang="0">
                  <a:pos x="738" y="1333"/>
                </a:cxn>
                <a:cxn ang="0">
                  <a:pos x="652" y="1345"/>
                </a:cxn>
                <a:cxn ang="0">
                  <a:pos x="469" y="1315"/>
                </a:cxn>
                <a:cxn ang="0">
                  <a:pos x="360" y="1261"/>
                </a:cxn>
                <a:cxn ang="0">
                  <a:pos x="217" y="1146"/>
                </a:cxn>
                <a:cxn ang="0">
                  <a:pos x="126" y="1024"/>
                </a:cxn>
                <a:cxn ang="0">
                  <a:pos x="69" y="915"/>
                </a:cxn>
                <a:cxn ang="0">
                  <a:pos x="40" y="788"/>
                </a:cxn>
              </a:cxnLst>
              <a:rect l="0" t="0" r="r" b="b"/>
              <a:pathLst>
                <a:path w="1288" h="1383">
                  <a:moveTo>
                    <a:pt x="0" y="697"/>
                  </a:moveTo>
                  <a:lnTo>
                    <a:pt x="0" y="764"/>
                  </a:lnTo>
                  <a:lnTo>
                    <a:pt x="6" y="794"/>
                  </a:lnTo>
                  <a:lnTo>
                    <a:pt x="11" y="830"/>
                  </a:lnTo>
                  <a:lnTo>
                    <a:pt x="17" y="861"/>
                  </a:lnTo>
                  <a:lnTo>
                    <a:pt x="29" y="897"/>
                  </a:lnTo>
                  <a:lnTo>
                    <a:pt x="40" y="927"/>
                  </a:lnTo>
                  <a:lnTo>
                    <a:pt x="52" y="958"/>
                  </a:lnTo>
                  <a:lnTo>
                    <a:pt x="63" y="988"/>
                  </a:lnTo>
                  <a:lnTo>
                    <a:pt x="80" y="1018"/>
                  </a:lnTo>
                  <a:lnTo>
                    <a:pt x="97" y="1043"/>
                  </a:lnTo>
                  <a:lnTo>
                    <a:pt x="114" y="1073"/>
                  </a:lnTo>
                  <a:lnTo>
                    <a:pt x="149" y="1127"/>
                  </a:lnTo>
                  <a:lnTo>
                    <a:pt x="217" y="1200"/>
                  </a:lnTo>
                  <a:lnTo>
                    <a:pt x="240" y="1218"/>
                  </a:lnTo>
                  <a:lnTo>
                    <a:pt x="263" y="1242"/>
                  </a:lnTo>
                  <a:lnTo>
                    <a:pt x="292" y="1261"/>
                  </a:lnTo>
                  <a:lnTo>
                    <a:pt x="343" y="1291"/>
                  </a:lnTo>
                  <a:lnTo>
                    <a:pt x="372" y="1309"/>
                  </a:lnTo>
                  <a:lnTo>
                    <a:pt x="400" y="1321"/>
                  </a:lnTo>
                  <a:lnTo>
                    <a:pt x="429" y="1333"/>
                  </a:lnTo>
                  <a:lnTo>
                    <a:pt x="458" y="1345"/>
                  </a:lnTo>
                  <a:lnTo>
                    <a:pt x="520" y="1364"/>
                  </a:lnTo>
                  <a:lnTo>
                    <a:pt x="555" y="1370"/>
                  </a:lnTo>
                  <a:lnTo>
                    <a:pt x="618" y="1376"/>
                  </a:lnTo>
                  <a:lnTo>
                    <a:pt x="646" y="1382"/>
                  </a:lnTo>
                  <a:lnTo>
                    <a:pt x="652" y="1382"/>
                  </a:lnTo>
                  <a:lnTo>
                    <a:pt x="681" y="1376"/>
                  </a:lnTo>
                  <a:lnTo>
                    <a:pt x="715" y="1376"/>
                  </a:lnTo>
                  <a:lnTo>
                    <a:pt x="744" y="1370"/>
                  </a:lnTo>
                  <a:lnTo>
                    <a:pt x="778" y="1364"/>
                  </a:lnTo>
                  <a:lnTo>
                    <a:pt x="806" y="1358"/>
                  </a:lnTo>
                  <a:lnTo>
                    <a:pt x="835" y="1345"/>
                  </a:lnTo>
                  <a:lnTo>
                    <a:pt x="864" y="1333"/>
                  </a:lnTo>
                  <a:lnTo>
                    <a:pt x="898" y="1321"/>
                  </a:lnTo>
                  <a:lnTo>
                    <a:pt x="949" y="1291"/>
                  </a:lnTo>
                  <a:lnTo>
                    <a:pt x="978" y="1273"/>
                  </a:lnTo>
                  <a:lnTo>
                    <a:pt x="1029" y="1236"/>
                  </a:lnTo>
                  <a:lnTo>
                    <a:pt x="1075" y="1194"/>
                  </a:lnTo>
                  <a:lnTo>
                    <a:pt x="1121" y="1146"/>
                  </a:lnTo>
                  <a:lnTo>
                    <a:pt x="1155" y="1097"/>
                  </a:lnTo>
                  <a:lnTo>
                    <a:pt x="1172" y="1067"/>
                  </a:lnTo>
                  <a:lnTo>
                    <a:pt x="1190" y="1043"/>
                  </a:lnTo>
                  <a:lnTo>
                    <a:pt x="1224" y="982"/>
                  </a:lnTo>
                  <a:lnTo>
                    <a:pt x="1235" y="952"/>
                  </a:lnTo>
                  <a:lnTo>
                    <a:pt x="1247" y="921"/>
                  </a:lnTo>
                  <a:lnTo>
                    <a:pt x="1252" y="891"/>
                  </a:lnTo>
                  <a:lnTo>
                    <a:pt x="1264" y="855"/>
                  </a:lnTo>
                  <a:lnTo>
                    <a:pt x="1270" y="824"/>
                  </a:lnTo>
                  <a:lnTo>
                    <a:pt x="1275" y="788"/>
                  </a:lnTo>
                  <a:lnTo>
                    <a:pt x="1281" y="758"/>
                  </a:lnTo>
                  <a:lnTo>
                    <a:pt x="1281" y="721"/>
                  </a:lnTo>
                  <a:lnTo>
                    <a:pt x="1287" y="691"/>
                  </a:lnTo>
                  <a:lnTo>
                    <a:pt x="1287" y="685"/>
                  </a:lnTo>
                  <a:lnTo>
                    <a:pt x="1281" y="655"/>
                  </a:lnTo>
                  <a:lnTo>
                    <a:pt x="1275" y="588"/>
                  </a:lnTo>
                  <a:lnTo>
                    <a:pt x="1270" y="552"/>
                  </a:lnTo>
                  <a:lnTo>
                    <a:pt x="1264" y="521"/>
                  </a:lnTo>
                  <a:lnTo>
                    <a:pt x="1252" y="485"/>
                  </a:lnTo>
                  <a:lnTo>
                    <a:pt x="1247" y="455"/>
                  </a:lnTo>
                  <a:lnTo>
                    <a:pt x="1224" y="394"/>
                  </a:lnTo>
                  <a:lnTo>
                    <a:pt x="1207" y="364"/>
                  </a:lnTo>
                  <a:lnTo>
                    <a:pt x="1190" y="340"/>
                  </a:lnTo>
                  <a:lnTo>
                    <a:pt x="1155" y="279"/>
                  </a:lnTo>
                  <a:lnTo>
                    <a:pt x="1138" y="255"/>
                  </a:lnTo>
                  <a:lnTo>
                    <a:pt x="1121" y="231"/>
                  </a:lnTo>
                  <a:lnTo>
                    <a:pt x="1052" y="158"/>
                  </a:lnTo>
                  <a:lnTo>
                    <a:pt x="1029" y="140"/>
                  </a:lnTo>
                  <a:lnTo>
                    <a:pt x="1001" y="122"/>
                  </a:lnTo>
                  <a:lnTo>
                    <a:pt x="978" y="103"/>
                  </a:lnTo>
                  <a:lnTo>
                    <a:pt x="949" y="85"/>
                  </a:lnTo>
                  <a:lnTo>
                    <a:pt x="921" y="67"/>
                  </a:lnTo>
                  <a:lnTo>
                    <a:pt x="898" y="55"/>
                  </a:lnTo>
                  <a:lnTo>
                    <a:pt x="864" y="43"/>
                  </a:lnTo>
                  <a:lnTo>
                    <a:pt x="806" y="19"/>
                  </a:lnTo>
                  <a:lnTo>
                    <a:pt x="778" y="12"/>
                  </a:lnTo>
                  <a:lnTo>
                    <a:pt x="744" y="6"/>
                  </a:lnTo>
                  <a:lnTo>
                    <a:pt x="715" y="0"/>
                  </a:lnTo>
                  <a:lnTo>
                    <a:pt x="583" y="0"/>
                  </a:lnTo>
                  <a:lnTo>
                    <a:pt x="555" y="6"/>
                  </a:lnTo>
                  <a:lnTo>
                    <a:pt x="520" y="12"/>
                  </a:lnTo>
                  <a:lnTo>
                    <a:pt x="458" y="31"/>
                  </a:lnTo>
                  <a:lnTo>
                    <a:pt x="400" y="55"/>
                  </a:lnTo>
                  <a:lnTo>
                    <a:pt x="372" y="73"/>
                  </a:lnTo>
                  <a:lnTo>
                    <a:pt x="343" y="85"/>
                  </a:lnTo>
                  <a:lnTo>
                    <a:pt x="320" y="103"/>
                  </a:lnTo>
                  <a:lnTo>
                    <a:pt x="292" y="122"/>
                  </a:lnTo>
                  <a:lnTo>
                    <a:pt x="263" y="140"/>
                  </a:lnTo>
                  <a:lnTo>
                    <a:pt x="149" y="261"/>
                  </a:lnTo>
                  <a:lnTo>
                    <a:pt x="132" y="285"/>
                  </a:lnTo>
                  <a:lnTo>
                    <a:pt x="114" y="315"/>
                  </a:lnTo>
                  <a:lnTo>
                    <a:pt x="97" y="346"/>
                  </a:lnTo>
                  <a:lnTo>
                    <a:pt x="80" y="370"/>
                  </a:lnTo>
                  <a:lnTo>
                    <a:pt x="63" y="400"/>
                  </a:lnTo>
                  <a:lnTo>
                    <a:pt x="52" y="431"/>
                  </a:lnTo>
                  <a:lnTo>
                    <a:pt x="40" y="467"/>
                  </a:lnTo>
                  <a:lnTo>
                    <a:pt x="29" y="497"/>
                  </a:lnTo>
                  <a:lnTo>
                    <a:pt x="17" y="527"/>
                  </a:lnTo>
                  <a:lnTo>
                    <a:pt x="11" y="558"/>
                  </a:lnTo>
                  <a:lnTo>
                    <a:pt x="6" y="594"/>
                  </a:lnTo>
                  <a:lnTo>
                    <a:pt x="0" y="624"/>
                  </a:lnTo>
                  <a:lnTo>
                    <a:pt x="0" y="697"/>
                  </a:lnTo>
                  <a:lnTo>
                    <a:pt x="34" y="697"/>
                  </a:lnTo>
                  <a:lnTo>
                    <a:pt x="34" y="630"/>
                  </a:lnTo>
                  <a:lnTo>
                    <a:pt x="40" y="600"/>
                  </a:lnTo>
                  <a:lnTo>
                    <a:pt x="46" y="570"/>
                  </a:lnTo>
                  <a:lnTo>
                    <a:pt x="52" y="540"/>
                  </a:lnTo>
                  <a:lnTo>
                    <a:pt x="63" y="509"/>
                  </a:lnTo>
                  <a:lnTo>
                    <a:pt x="69" y="479"/>
                  </a:lnTo>
                  <a:lnTo>
                    <a:pt x="80" y="449"/>
                  </a:lnTo>
                  <a:lnTo>
                    <a:pt x="97" y="418"/>
                  </a:lnTo>
                  <a:lnTo>
                    <a:pt x="109" y="388"/>
                  </a:lnTo>
                  <a:lnTo>
                    <a:pt x="126" y="364"/>
                  </a:lnTo>
                  <a:lnTo>
                    <a:pt x="143" y="334"/>
                  </a:lnTo>
                  <a:lnTo>
                    <a:pt x="160" y="309"/>
                  </a:lnTo>
                  <a:lnTo>
                    <a:pt x="177" y="285"/>
                  </a:lnTo>
                  <a:lnTo>
                    <a:pt x="194" y="261"/>
                  </a:lnTo>
                  <a:lnTo>
                    <a:pt x="217" y="237"/>
                  </a:lnTo>
                  <a:lnTo>
                    <a:pt x="263" y="194"/>
                  </a:lnTo>
                  <a:lnTo>
                    <a:pt x="286" y="170"/>
                  </a:lnTo>
                  <a:lnTo>
                    <a:pt x="309" y="152"/>
                  </a:lnTo>
                  <a:lnTo>
                    <a:pt x="337" y="134"/>
                  </a:lnTo>
                  <a:lnTo>
                    <a:pt x="360" y="115"/>
                  </a:lnTo>
                  <a:lnTo>
                    <a:pt x="389" y="103"/>
                  </a:lnTo>
                  <a:lnTo>
                    <a:pt x="418" y="91"/>
                  </a:lnTo>
                  <a:lnTo>
                    <a:pt x="469" y="67"/>
                  </a:lnTo>
                  <a:lnTo>
                    <a:pt x="532" y="49"/>
                  </a:lnTo>
                  <a:lnTo>
                    <a:pt x="560" y="43"/>
                  </a:lnTo>
                  <a:lnTo>
                    <a:pt x="589" y="37"/>
                  </a:lnTo>
                  <a:lnTo>
                    <a:pt x="709" y="37"/>
                  </a:lnTo>
                  <a:lnTo>
                    <a:pt x="738" y="43"/>
                  </a:lnTo>
                  <a:lnTo>
                    <a:pt x="766" y="49"/>
                  </a:lnTo>
                  <a:lnTo>
                    <a:pt x="801" y="55"/>
                  </a:lnTo>
                  <a:lnTo>
                    <a:pt x="852" y="73"/>
                  </a:lnTo>
                  <a:lnTo>
                    <a:pt x="881" y="85"/>
                  </a:lnTo>
                  <a:lnTo>
                    <a:pt x="909" y="103"/>
                  </a:lnTo>
                  <a:lnTo>
                    <a:pt x="932" y="115"/>
                  </a:lnTo>
                  <a:lnTo>
                    <a:pt x="961" y="134"/>
                  </a:lnTo>
                  <a:lnTo>
                    <a:pt x="984" y="152"/>
                  </a:lnTo>
                  <a:lnTo>
                    <a:pt x="1007" y="170"/>
                  </a:lnTo>
                  <a:lnTo>
                    <a:pt x="1029" y="188"/>
                  </a:lnTo>
                  <a:lnTo>
                    <a:pt x="1052" y="206"/>
                  </a:lnTo>
                  <a:lnTo>
                    <a:pt x="1069" y="231"/>
                  </a:lnTo>
                  <a:lnTo>
                    <a:pt x="1092" y="255"/>
                  </a:lnTo>
                  <a:lnTo>
                    <a:pt x="1110" y="279"/>
                  </a:lnTo>
                  <a:lnTo>
                    <a:pt x="1127" y="303"/>
                  </a:lnTo>
                  <a:lnTo>
                    <a:pt x="1161" y="358"/>
                  </a:lnTo>
                  <a:lnTo>
                    <a:pt x="1178" y="382"/>
                  </a:lnTo>
                  <a:lnTo>
                    <a:pt x="1190" y="412"/>
                  </a:lnTo>
                  <a:lnTo>
                    <a:pt x="1212" y="467"/>
                  </a:lnTo>
                  <a:lnTo>
                    <a:pt x="1224" y="497"/>
                  </a:lnTo>
                  <a:lnTo>
                    <a:pt x="1230" y="527"/>
                  </a:lnTo>
                  <a:lnTo>
                    <a:pt x="1235" y="564"/>
                  </a:lnTo>
                  <a:lnTo>
                    <a:pt x="1241" y="594"/>
                  </a:lnTo>
                  <a:lnTo>
                    <a:pt x="1247" y="655"/>
                  </a:lnTo>
                  <a:lnTo>
                    <a:pt x="1252" y="691"/>
                  </a:lnTo>
                  <a:lnTo>
                    <a:pt x="1252" y="685"/>
                  </a:lnTo>
                  <a:lnTo>
                    <a:pt x="1247" y="721"/>
                  </a:lnTo>
                  <a:lnTo>
                    <a:pt x="1247" y="752"/>
                  </a:lnTo>
                  <a:lnTo>
                    <a:pt x="1241" y="782"/>
                  </a:lnTo>
                  <a:lnTo>
                    <a:pt x="1235" y="818"/>
                  </a:lnTo>
                  <a:lnTo>
                    <a:pt x="1230" y="849"/>
                  </a:lnTo>
                  <a:lnTo>
                    <a:pt x="1224" y="879"/>
                  </a:lnTo>
                  <a:lnTo>
                    <a:pt x="1212" y="909"/>
                  </a:lnTo>
                  <a:lnTo>
                    <a:pt x="1201" y="940"/>
                  </a:lnTo>
                  <a:lnTo>
                    <a:pt x="1190" y="964"/>
                  </a:lnTo>
                  <a:lnTo>
                    <a:pt x="1161" y="1024"/>
                  </a:lnTo>
                  <a:lnTo>
                    <a:pt x="1144" y="1049"/>
                  </a:lnTo>
                  <a:lnTo>
                    <a:pt x="1127" y="1073"/>
                  </a:lnTo>
                  <a:lnTo>
                    <a:pt x="1092" y="1121"/>
                  </a:lnTo>
                  <a:lnTo>
                    <a:pt x="1052" y="1170"/>
                  </a:lnTo>
                  <a:lnTo>
                    <a:pt x="1007" y="1212"/>
                  </a:lnTo>
                  <a:lnTo>
                    <a:pt x="961" y="1242"/>
                  </a:lnTo>
                  <a:lnTo>
                    <a:pt x="932" y="1261"/>
                  </a:lnTo>
                  <a:lnTo>
                    <a:pt x="881" y="1291"/>
                  </a:lnTo>
                  <a:lnTo>
                    <a:pt x="852" y="1303"/>
                  </a:lnTo>
                  <a:lnTo>
                    <a:pt x="824" y="1315"/>
                  </a:lnTo>
                  <a:lnTo>
                    <a:pt x="801" y="1321"/>
                  </a:lnTo>
                  <a:lnTo>
                    <a:pt x="766" y="1327"/>
                  </a:lnTo>
                  <a:lnTo>
                    <a:pt x="738" y="1333"/>
                  </a:lnTo>
                  <a:lnTo>
                    <a:pt x="709" y="1339"/>
                  </a:lnTo>
                  <a:lnTo>
                    <a:pt x="681" y="1339"/>
                  </a:lnTo>
                  <a:lnTo>
                    <a:pt x="646" y="1345"/>
                  </a:lnTo>
                  <a:lnTo>
                    <a:pt x="652" y="1345"/>
                  </a:lnTo>
                  <a:lnTo>
                    <a:pt x="618" y="1339"/>
                  </a:lnTo>
                  <a:lnTo>
                    <a:pt x="560" y="1333"/>
                  </a:lnTo>
                  <a:lnTo>
                    <a:pt x="532" y="1327"/>
                  </a:lnTo>
                  <a:lnTo>
                    <a:pt x="469" y="1315"/>
                  </a:lnTo>
                  <a:lnTo>
                    <a:pt x="440" y="1303"/>
                  </a:lnTo>
                  <a:lnTo>
                    <a:pt x="418" y="1291"/>
                  </a:lnTo>
                  <a:lnTo>
                    <a:pt x="389" y="1279"/>
                  </a:lnTo>
                  <a:lnTo>
                    <a:pt x="360" y="1261"/>
                  </a:lnTo>
                  <a:lnTo>
                    <a:pt x="309" y="1230"/>
                  </a:lnTo>
                  <a:lnTo>
                    <a:pt x="286" y="1212"/>
                  </a:lnTo>
                  <a:lnTo>
                    <a:pt x="263" y="1194"/>
                  </a:lnTo>
                  <a:lnTo>
                    <a:pt x="217" y="1146"/>
                  </a:lnTo>
                  <a:lnTo>
                    <a:pt x="194" y="1127"/>
                  </a:lnTo>
                  <a:lnTo>
                    <a:pt x="177" y="1103"/>
                  </a:lnTo>
                  <a:lnTo>
                    <a:pt x="143" y="1055"/>
                  </a:lnTo>
                  <a:lnTo>
                    <a:pt x="126" y="1024"/>
                  </a:lnTo>
                  <a:lnTo>
                    <a:pt x="109" y="1000"/>
                  </a:lnTo>
                  <a:lnTo>
                    <a:pt x="97" y="970"/>
                  </a:lnTo>
                  <a:lnTo>
                    <a:pt x="80" y="940"/>
                  </a:lnTo>
                  <a:lnTo>
                    <a:pt x="69" y="915"/>
                  </a:lnTo>
                  <a:lnTo>
                    <a:pt x="63" y="885"/>
                  </a:lnTo>
                  <a:lnTo>
                    <a:pt x="52" y="855"/>
                  </a:lnTo>
                  <a:lnTo>
                    <a:pt x="46" y="818"/>
                  </a:lnTo>
                  <a:lnTo>
                    <a:pt x="40" y="788"/>
                  </a:lnTo>
                  <a:lnTo>
                    <a:pt x="34" y="758"/>
                  </a:lnTo>
                  <a:lnTo>
                    <a:pt x="34" y="697"/>
                  </a:lnTo>
                  <a:lnTo>
                    <a:pt x="0" y="697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921" y="1497"/>
              <a:ext cx="2068" cy="2258"/>
            </a:xfrm>
            <a:custGeom>
              <a:avLst/>
              <a:gdLst/>
              <a:ahLst/>
              <a:cxnLst>
                <a:cxn ang="0">
                  <a:pos x="18" y="1363"/>
                </a:cxn>
                <a:cxn ang="0">
                  <a:pos x="81" y="1575"/>
                </a:cxn>
                <a:cxn ang="0">
                  <a:pos x="183" y="1763"/>
                </a:cxn>
                <a:cxn ang="0">
                  <a:pos x="315" y="1927"/>
                </a:cxn>
                <a:cxn ang="0">
                  <a:pos x="469" y="2066"/>
                </a:cxn>
                <a:cxn ang="0">
                  <a:pos x="704" y="2187"/>
                </a:cxn>
                <a:cxn ang="0">
                  <a:pos x="904" y="2242"/>
                </a:cxn>
                <a:cxn ang="0">
                  <a:pos x="1116" y="2254"/>
                </a:cxn>
                <a:cxn ang="0">
                  <a:pos x="1316" y="2224"/>
                </a:cxn>
                <a:cxn ang="0">
                  <a:pos x="1505" y="2145"/>
                </a:cxn>
                <a:cxn ang="0">
                  <a:pos x="1670" y="2030"/>
                </a:cxn>
                <a:cxn ang="0">
                  <a:pos x="1808" y="1884"/>
                </a:cxn>
                <a:cxn ang="0">
                  <a:pos x="1945" y="1666"/>
                </a:cxn>
                <a:cxn ang="0">
                  <a:pos x="2019" y="1466"/>
                </a:cxn>
                <a:cxn ang="0">
                  <a:pos x="2059" y="1248"/>
                </a:cxn>
                <a:cxn ang="0">
                  <a:pos x="2065" y="1024"/>
                </a:cxn>
                <a:cxn ang="0">
                  <a:pos x="2031" y="806"/>
                </a:cxn>
                <a:cxn ang="0">
                  <a:pos x="1956" y="606"/>
                </a:cxn>
                <a:cxn ang="0">
                  <a:pos x="1859" y="424"/>
                </a:cxn>
                <a:cxn ang="0">
                  <a:pos x="1688" y="230"/>
                </a:cxn>
                <a:cxn ang="0">
                  <a:pos x="1482" y="91"/>
                </a:cxn>
                <a:cxn ang="0">
                  <a:pos x="1293" y="18"/>
                </a:cxn>
                <a:cxn ang="0">
                  <a:pos x="1030" y="0"/>
                </a:cxn>
                <a:cxn ang="0">
                  <a:pos x="824" y="36"/>
                </a:cxn>
                <a:cxn ang="0">
                  <a:pos x="578" y="139"/>
                </a:cxn>
                <a:cxn ang="0">
                  <a:pos x="406" y="267"/>
                </a:cxn>
                <a:cxn ang="0">
                  <a:pos x="258" y="424"/>
                </a:cxn>
                <a:cxn ang="0">
                  <a:pos x="138" y="606"/>
                </a:cxn>
                <a:cxn ang="0">
                  <a:pos x="52" y="812"/>
                </a:cxn>
                <a:cxn ang="0">
                  <a:pos x="6" y="1030"/>
                </a:cxn>
                <a:cxn ang="0">
                  <a:pos x="46" y="1091"/>
                </a:cxn>
                <a:cxn ang="0">
                  <a:pos x="81" y="879"/>
                </a:cxn>
                <a:cxn ang="0">
                  <a:pos x="155" y="679"/>
                </a:cxn>
                <a:cxn ang="0">
                  <a:pos x="264" y="497"/>
                </a:cxn>
                <a:cxn ang="0">
                  <a:pos x="401" y="339"/>
                </a:cxn>
                <a:cxn ang="0">
                  <a:pos x="561" y="212"/>
                </a:cxn>
                <a:cxn ang="0">
                  <a:pos x="784" y="97"/>
                </a:cxn>
                <a:cxn ang="0">
                  <a:pos x="984" y="54"/>
                </a:cxn>
                <a:cxn ang="0">
                  <a:pos x="1236" y="61"/>
                </a:cxn>
                <a:cxn ang="0">
                  <a:pos x="1419" y="115"/>
                </a:cxn>
                <a:cxn ang="0">
                  <a:pos x="1625" y="236"/>
                </a:cxn>
                <a:cxn ang="0">
                  <a:pos x="1762" y="376"/>
                </a:cxn>
                <a:cxn ang="0">
                  <a:pos x="1871" y="533"/>
                </a:cxn>
                <a:cxn ang="0">
                  <a:pos x="1956" y="721"/>
                </a:cxn>
                <a:cxn ang="0">
                  <a:pos x="2008" y="921"/>
                </a:cxn>
                <a:cxn ang="0">
                  <a:pos x="2025" y="1139"/>
                </a:cxn>
                <a:cxn ang="0">
                  <a:pos x="2008" y="1297"/>
                </a:cxn>
                <a:cxn ang="0">
                  <a:pos x="1962" y="1503"/>
                </a:cxn>
                <a:cxn ang="0">
                  <a:pos x="1859" y="1733"/>
                </a:cxn>
                <a:cxn ang="0">
                  <a:pos x="1745" y="1890"/>
                </a:cxn>
                <a:cxn ang="0">
                  <a:pos x="1562" y="2054"/>
                </a:cxn>
                <a:cxn ang="0">
                  <a:pos x="1396" y="2145"/>
                </a:cxn>
                <a:cxn ang="0">
                  <a:pos x="1213" y="2193"/>
                </a:cxn>
                <a:cxn ang="0">
                  <a:pos x="1013" y="2206"/>
                </a:cxn>
                <a:cxn ang="0">
                  <a:pos x="813" y="2175"/>
                </a:cxn>
                <a:cxn ang="0">
                  <a:pos x="584" y="2078"/>
                </a:cxn>
                <a:cxn ang="0">
                  <a:pos x="418" y="1963"/>
                </a:cxn>
                <a:cxn ang="0">
                  <a:pos x="281" y="1818"/>
                </a:cxn>
                <a:cxn ang="0">
                  <a:pos x="166" y="1648"/>
                </a:cxn>
                <a:cxn ang="0">
                  <a:pos x="86" y="1460"/>
                </a:cxn>
                <a:cxn ang="0">
                  <a:pos x="46" y="1248"/>
                </a:cxn>
              </a:cxnLst>
              <a:rect l="0" t="0" r="r" b="b"/>
              <a:pathLst>
                <a:path w="2072" h="2261">
                  <a:moveTo>
                    <a:pt x="0" y="1145"/>
                  </a:moveTo>
                  <a:lnTo>
                    <a:pt x="0" y="1254"/>
                  </a:lnTo>
                  <a:lnTo>
                    <a:pt x="6" y="1309"/>
                  </a:lnTo>
                  <a:lnTo>
                    <a:pt x="18" y="1363"/>
                  </a:lnTo>
                  <a:lnTo>
                    <a:pt x="29" y="1418"/>
                  </a:lnTo>
                  <a:lnTo>
                    <a:pt x="46" y="1472"/>
                  </a:lnTo>
                  <a:lnTo>
                    <a:pt x="63" y="1527"/>
                  </a:lnTo>
                  <a:lnTo>
                    <a:pt x="81" y="1575"/>
                  </a:lnTo>
                  <a:lnTo>
                    <a:pt x="103" y="1624"/>
                  </a:lnTo>
                  <a:lnTo>
                    <a:pt x="126" y="1672"/>
                  </a:lnTo>
                  <a:lnTo>
                    <a:pt x="155" y="1721"/>
                  </a:lnTo>
                  <a:lnTo>
                    <a:pt x="183" y="1763"/>
                  </a:lnTo>
                  <a:lnTo>
                    <a:pt x="212" y="1812"/>
                  </a:lnTo>
                  <a:lnTo>
                    <a:pt x="246" y="1848"/>
                  </a:lnTo>
                  <a:lnTo>
                    <a:pt x="275" y="1890"/>
                  </a:lnTo>
                  <a:lnTo>
                    <a:pt x="315" y="1927"/>
                  </a:lnTo>
                  <a:lnTo>
                    <a:pt x="349" y="1969"/>
                  </a:lnTo>
                  <a:lnTo>
                    <a:pt x="389" y="1999"/>
                  </a:lnTo>
                  <a:lnTo>
                    <a:pt x="429" y="2036"/>
                  </a:lnTo>
                  <a:lnTo>
                    <a:pt x="469" y="2066"/>
                  </a:lnTo>
                  <a:lnTo>
                    <a:pt x="515" y="2096"/>
                  </a:lnTo>
                  <a:lnTo>
                    <a:pt x="561" y="2121"/>
                  </a:lnTo>
                  <a:lnTo>
                    <a:pt x="652" y="2169"/>
                  </a:lnTo>
                  <a:lnTo>
                    <a:pt x="704" y="2187"/>
                  </a:lnTo>
                  <a:lnTo>
                    <a:pt x="750" y="2206"/>
                  </a:lnTo>
                  <a:lnTo>
                    <a:pt x="801" y="2224"/>
                  </a:lnTo>
                  <a:lnTo>
                    <a:pt x="853" y="2236"/>
                  </a:lnTo>
                  <a:lnTo>
                    <a:pt x="904" y="2242"/>
                  </a:lnTo>
                  <a:lnTo>
                    <a:pt x="955" y="2254"/>
                  </a:lnTo>
                  <a:lnTo>
                    <a:pt x="1007" y="2254"/>
                  </a:lnTo>
                  <a:lnTo>
                    <a:pt x="1064" y="2260"/>
                  </a:lnTo>
                  <a:lnTo>
                    <a:pt x="1116" y="2254"/>
                  </a:lnTo>
                  <a:lnTo>
                    <a:pt x="1167" y="2254"/>
                  </a:lnTo>
                  <a:lnTo>
                    <a:pt x="1219" y="2242"/>
                  </a:lnTo>
                  <a:lnTo>
                    <a:pt x="1270" y="2236"/>
                  </a:lnTo>
                  <a:lnTo>
                    <a:pt x="1316" y="2224"/>
                  </a:lnTo>
                  <a:lnTo>
                    <a:pt x="1367" y="2206"/>
                  </a:lnTo>
                  <a:lnTo>
                    <a:pt x="1413" y="2187"/>
                  </a:lnTo>
                  <a:lnTo>
                    <a:pt x="1459" y="2169"/>
                  </a:lnTo>
                  <a:lnTo>
                    <a:pt x="1505" y="2145"/>
                  </a:lnTo>
                  <a:lnTo>
                    <a:pt x="1545" y="2121"/>
                  </a:lnTo>
                  <a:lnTo>
                    <a:pt x="1590" y="2090"/>
                  </a:lnTo>
                  <a:lnTo>
                    <a:pt x="1630" y="2066"/>
                  </a:lnTo>
                  <a:lnTo>
                    <a:pt x="1670" y="2030"/>
                  </a:lnTo>
                  <a:lnTo>
                    <a:pt x="1705" y="1999"/>
                  </a:lnTo>
                  <a:lnTo>
                    <a:pt x="1739" y="1963"/>
                  </a:lnTo>
                  <a:lnTo>
                    <a:pt x="1779" y="1927"/>
                  </a:lnTo>
                  <a:lnTo>
                    <a:pt x="1808" y="1884"/>
                  </a:lnTo>
                  <a:lnTo>
                    <a:pt x="1842" y="1848"/>
                  </a:lnTo>
                  <a:lnTo>
                    <a:pt x="1871" y="1806"/>
                  </a:lnTo>
                  <a:lnTo>
                    <a:pt x="1899" y="1757"/>
                  </a:lnTo>
                  <a:lnTo>
                    <a:pt x="1945" y="1666"/>
                  </a:lnTo>
                  <a:lnTo>
                    <a:pt x="1968" y="1618"/>
                  </a:lnTo>
                  <a:lnTo>
                    <a:pt x="1985" y="1569"/>
                  </a:lnTo>
                  <a:lnTo>
                    <a:pt x="2002" y="1521"/>
                  </a:lnTo>
                  <a:lnTo>
                    <a:pt x="2019" y="1466"/>
                  </a:lnTo>
                  <a:lnTo>
                    <a:pt x="2036" y="1412"/>
                  </a:lnTo>
                  <a:lnTo>
                    <a:pt x="2048" y="1363"/>
                  </a:lnTo>
                  <a:lnTo>
                    <a:pt x="2054" y="1303"/>
                  </a:lnTo>
                  <a:lnTo>
                    <a:pt x="2059" y="1248"/>
                  </a:lnTo>
                  <a:lnTo>
                    <a:pt x="2065" y="1194"/>
                  </a:lnTo>
                  <a:lnTo>
                    <a:pt x="2071" y="1139"/>
                  </a:lnTo>
                  <a:lnTo>
                    <a:pt x="2065" y="1078"/>
                  </a:lnTo>
                  <a:lnTo>
                    <a:pt x="2065" y="1024"/>
                  </a:lnTo>
                  <a:lnTo>
                    <a:pt x="2059" y="969"/>
                  </a:lnTo>
                  <a:lnTo>
                    <a:pt x="2054" y="915"/>
                  </a:lnTo>
                  <a:lnTo>
                    <a:pt x="2042" y="860"/>
                  </a:lnTo>
                  <a:lnTo>
                    <a:pt x="2031" y="806"/>
                  </a:lnTo>
                  <a:lnTo>
                    <a:pt x="2013" y="751"/>
                  </a:lnTo>
                  <a:lnTo>
                    <a:pt x="1996" y="703"/>
                  </a:lnTo>
                  <a:lnTo>
                    <a:pt x="1979" y="654"/>
                  </a:lnTo>
                  <a:lnTo>
                    <a:pt x="1956" y="606"/>
                  </a:lnTo>
                  <a:lnTo>
                    <a:pt x="1933" y="557"/>
                  </a:lnTo>
                  <a:lnTo>
                    <a:pt x="1911" y="509"/>
                  </a:lnTo>
                  <a:lnTo>
                    <a:pt x="1882" y="467"/>
                  </a:lnTo>
                  <a:lnTo>
                    <a:pt x="1859" y="424"/>
                  </a:lnTo>
                  <a:lnTo>
                    <a:pt x="1825" y="382"/>
                  </a:lnTo>
                  <a:lnTo>
                    <a:pt x="1796" y="339"/>
                  </a:lnTo>
                  <a:lnTo>
                    <a:pt x="1728" y="267"/>
                  </a:lnTo>
                  <a:lnTo>
                    <a:pt x="1688" y="230"/>
                  </a:lnTo>
                  <a:lnTo>
                    <a:pt x="1653" y="200"/>
                  </a:lnTo>
                  <a:lnTo>
                    <a:pt x="1567" y="139"/>
                  </a:lnTo>
                  <a:lnTo>
                    <a:pt x="1527" y="115"/>
                  </a:lnTo>
                  <a:lnTo>
                    <a:pt x="1482" y="91"/>
                  </a:lnTo>
                  <a:lnTo>
                    <a:pt x="1436" y="67"/>
                  </a:lnTo>
                  <a:lnTo>
                    <a:pt x="1390" y="48"/>
                  </a:lnTo>
                  <a:lnTo>
                    <a:pt x="1339" y="36"/>
                  </a:lnTo>
                  <a:lnTo>
                    <a:pt x="1293" y="18"/>
                  </a:lnTo>
                  <a:lnTo>
                    <a:pt x="1241" y="12"/>
                  </a:lnTo>
                  <a:lnTo>
                    <a:pt x="1190" y="6"/>
                  </a:lnTo>
                  <a:lnTo>
                    <a:pt x="1139" y="0"/>
                  </a:lnTo>
                  <a:lnTo>
                    <a:pt x="1030" y="0"/>
                  </a:lnTo>
                  <a:lnTo>
                    <a:pt x="978" y="6"/>
                  </a:lnTo>
                  <a:lnTo>
                    <a:pt x="927" y="12"/>
                  </a:lnTo>
                  <a:lnTo>
                    <a:pt x="875" y="18"/>
                  </a:lnTo>
                  <a:lnTo>
                    <a:pt x="824" y="36"/>
                  </a:lnTo>
                  <a:lnTo>
                    <a:pt x="772" y="48"/>
                  </a:lnTo>
                  <a:lnTo>
                    <a:pt x="721" y="73"/>
                  </a:lnTo>
                  <a:lnTo>
                    <a:pt x="675" y="91"/>
                  </a:lnTo>
                  <a:lnTo>
                    <a:pt x="578" y="139"/>
                  </a:lnTo>
                  <a:lnTo>
                    <a:pt x="532" y="170"/>
                  </a:lnTo>
                  <a:lnTo>
                    <a:pt x="492" y="200"/>
                  </a:lnTo>
                  <a:lnTo>
                    <a:pt x="447" y="230"/>
                  </a:lnTo>
                  <a:lnTo>
                    <a:pt x="406" y="267"/>
                  </a:lnTo>
                  <a:lnTo>
                    <a:pt x="366" y="303"/>
                  </a:lnTo>
                  <a:lnTo>
                    <a:pt x="332" y="345"/>
                  </a:lnTo>
                  <a:lnTo>
                    <a:pt x="292" y="382"/>
                  </a:lnTo>
                  <a:lnTo>
                    <a:pt x="258" y="424"/>
                  </a:lnTo>
                  <a:lnTo>
                    <a:pt x="229" y="467"/>
                  </a:lnTo>
                  <a:lnTo>
                    <a:pt x="195" y="515"/>
                  </a:lnTo>
                  <a:lnTo>
                    <a:pt x="166" y="557"/>
                  </a:lnTo>
                  <a:lnTo>
                    <a:pt x="138" y="606"/>
                  </a:lnTo>
                  <a:lnTo>
                    <a:pt x="115" y="654"/>
                  </a:lnTo>
                  <a:lnTo>
                    <a:pt x="92" y="709"/>
                  </a:lnTo>
                  <a:lnTo>
                    <a:pt x="69" y="757"/>
                  </a:lnTo>
                  <a:lnTo>
                    <a:pt x="52" y="812"/>
                  </a:lnTo>
                  <a:lnTo>
                    <a:pt x="40" y="866"/>
                  </a:lnTo>
                  <a:lnTo>
                    <a:pt x="23" y="915"/>
                  </a:lnTo>
                  <a:lnTo>
                    <a:pt x="12" y="975"/>
                  </a:lnTo>
                  <a:lnTo>
                    <a:pt x="6" y="1030"/>
                  </a:lnTo>
                  <a:lnTo>
                    <a:pt x="0" y="1085"/>
                  </a:lnTo>
                  <a:lnTo>
                    <a:pt x="0" y="1145"/>
                  </a:lnTo>
                  <a:lnTo>
                    <a:pt x="46" y="1145"/>
                  </a:lnTo>
                  <a:lnTo>
                    <a:pt x="46" y="1091"/>
                  </a:lnTo>
                  <a:lnTo>
                    <a:pt x="52" y="1036"/>
                  </a:lnTo>
                  <a:lnTo>
                    <a:pt x="58" y="982"/>
                  </a:lnTo>
                  <a:lnTo>
                    <a:pt x="69" y="927"/>
                  </a:lnTo>
                  <a:lnTo>
                    <a:pt x="81" y="879"/>
                  </a:lnTo>
                  <a:lnTo>
                    <a:pt x="98" y="824"/>
                  </a:lnTo>
                  <a:lnTo>
                    <a:pt x="115" y="776"/>
                  </a:lnTo>
                  <a:lnTo>
                    <a:pt x="132" y="727"/>
                  </a:lnTo>
                  <a:lnTo>
                    <a:pt x="155" y="679"/>
                  </a:lnTo>
                  <a:lnTo>
                    <a:pt x="178" y="630"/>
                  </a:lnTo>
                  <a:lnTo>
                    <a:pt x="206" y="582"/>
                  </a:lnTo>
                  <a:lnTo>
                    <a:pt x="235" y="539"/>
                  </a:lnTo>
                  <a:lnTo>
                    <a:pt x="264" y="497"/>
                  </a:lnTo>
                  <a:lnTo>
                    <a:pt x="292" y="454"/>
                  </a:lnTo>
                  <a:lnTo>
                    <a:pt x="326" y="418"/>
                  </a:lnTo>
                  <a:lnTo>
                    <a:pt x="361" y="376"/>
                  </a:lnTo>
                  <a:lnTo>
                    <a:pt x="401" y="339"/>
                  </a:lnTo>
                  <a:lnTo>
                    <a:pt x="435" y="303"/>
                  </a:lnTo>
                  <a:lnTo>
                    <a:pt x="475" y="273"/>
                  </a:lnTo>
                  <a:lnTo>
                    <a:pt x="515" y="242"/>
                  </a:lnTo>
                  <a:lnTo>
                    <a:pt x="561" y="212"/>
                  </a:lnTo>
                  <a:lnTo>
                    <a:pt x="601" y="182"/>
                  </a:lnTo>
                  <a:lnTo>
                    <a:pt x="692" y="133"/>
                  </a:lnTo>
                  <a:lnTo>
                    <a:pt x="738" y="115"/>
                  </a:lnTo>
                  <a:lnTo>
                    <a:pt x="784" y="97"/>
                  </a:lnTo>
                  <a:lnTo>
                    <a:pt x="835" y="79"/>
                  </a:lnTo>
                  <a:lnTo>
                    <a:pt x="881" y="67"/>
                  </a:lnTo>
                  <a:lnTo>
                    <a:pt x="933" y="61"/>
                  </a:lnTo>
                  <a:lnTo>
                    <a:pt x="984" y="54"/>
                  </a:lnTo>
                  <a:lnTo>
                    <a:pt x="1036" y="48"/>
                  </a:lnTo>
                  <a:lnTo>
                    <a:pt x="1133" y="48"/>
                  </a:lnTo>
                  <a:lnTo>
                    <a:pt x="1184" y="54"/>
                  </a:lnTo>
                  <a:lnTo>
                    <a:pt x="1236" y="61"/>
                  </a:lnTo>
                  <a:lnTo>
                    <a:pt x="1281" y="67"/>
                  </a:lnTo>
                  <a:lnTo>
                    <a:pt x="1327" y="79"/>
                  </a:lnTo>
                  <a:lnTo>
                    <a:pt x="1373" y="97"/>
                  </a:lnTo>
                  <a:lnTo>
                    <a:pt x="1419" y="115"/>
                  </a:lnTo>
                  <a:lnTo>
                    <a:pt x="1464" y="133"/>
                  </a:lnTo>
                  <a:lnTo>
                    <a:pt x="1505" y="157"/>
                  </a:lnTo>
                  <a:lnTo>
                    <a:pt x="1545" y="182"/>
                  </a:lnTo>
                  <a:lnTo>
                    <a:pt x="1625" y="236"/>
                  </a:lnTo>
                  <a:lnTo>
                    <a:pt x="1659" y="267"/>
                  </a:lnTo>
                  <a:lnTo>
                    <a:pt x="1693" y="303"/>
                  </a:lnTo>
                  <a:lnTo>
                    <a:pt x="1728" y="333"/>
                  </a:lnTo>
                  <a:lnTo>
                    <a:pt x="1762" y="376"/>
                  </a:lnTo>
                  <a:lnTo>
                    <a:pt x="1790" y="412"/>
                  </a:lnTo>
                  <a:lnTo>
                    <a:pt x="1819" y="448"/>
                  </a:lnTo>
                  <a:lnTo>
                    <a:pt x="1848" y="491"/>
                  </a:lnTo>
                  <a:lnTo>
                    <a:pt x="1871" y="533"/>
                  </a:lnTo>
                  <a:lnTo>
                    <a:pt x="1893" y="582"/>
                  </a:lnTo>
                  <a:lnTo>
                    <a:pt x="1916" y="624"/>
                  </a:lnTo>
                  <a:lnTo>
                    <a:pt x="1939" y="673"/>
                  </a:lnTo>
                  <a:lnTo>
                    <a:pt x="1956" y="721"/>
                  </a:lnTo>
                  <a:lnTo>
                    <a:pt x="1973" y="769"/>
                  </a:lnTo>
                  <a:lnTo>
                    <a:pt x="1985" y="818"/>
                  </a:lnTo>
                  <a:lnTo>
                    <a:pt x="1996" y="872"/>
                  </a:lnTo>
                  <a:lnTo>
                    <a:pt x="2008" y="921"/>
                  </a:lnTo>
                  <a:lnTo>
                    <a:pt x="2013" y="975"/>
                  </a:lnTo>
                  <a:lnTo>
                    <a:pt x="2019" y="1030"/>
                  </a:lnTo>
                  <a:lnTo>
                    <a:pt x="2019" y="1085"/>
                  </a:lnTo>
                  <a:lnTo>
                    <a:pt x="2025" y="1139"/>
                  </a:lnTo>
                  <a:lnTo>
                    <a:pt x="2025" y="1133"/>
                  </a:lnTo>
                  <a:lnTo>
                    <a:pt x="2019" y="1194"/>
                  </a:lnTo>
                  <a:lnTo>
                    <a:pt x="2013" y="1242"/>
                  </a:lnTo>
                  <a:lnTo>
                    <a:pt x="2008" y="1297"/>
                  </a:lnTo>
                  <a:lnTo>
                    <a:pt x="2002" y="1351"/>
                  </a:lnTo>
                  <a:lnTo>
                    <a:pt x="1991" y="1400"/>
                  </a:lnTo>
                  <a:lnTo>
                    <a:pt x="1979" y="1454"/>
                  </a:lnTo>
                  <a:lnTo>
                    <a:pt x="1962" y="1503"/>
                  </a:lnTo>
                  <a:lnTo>
                    <a:pt x="1945" y="1551"/>
                  </a:lnTo>
                  <a:lnTo>
                    <a:pt x="1922" y="1600"/>
                  </a:lnTo>
                  <a:lnTo>
                    <a:pt x="1905" y="1648"/>
                  </a:lnTo>
                  <a:lnTo>
                    <a:pt x="1859" y="1733"/>
                  </a:lnTo>
                  <a:lnTo>
                    <a:pt x="1830" y="1775"/>
                  </a:lnTo>
                  <a:lnTo>
                    <a:pt x="1802" y="1818"/>
                  </a:lnTo>
                  <a:lnTo>
                    <a:pt x="1773" y="1854"/>
                  </a:lnTo>
                  <a:lnTo>
                    <a:pt x="1745" y="1890"/>
                  </a:lnTo>
                  <a:lnTo>
                    <a:pt x="1676" y="1963"/>
                  </a:lnTo>
                  <a:lnTo>
                    <a:pt x="1642" y="1993"/>
                  </a:lnTo>
                  <a:lnTo>
                    <a:pt x="1602" y="2024"/>
                  </a:lnTo>
                  <a:lnTo>
                    <a:pt x="1562" y="2054"/>
                  </a:lnTo>
                  <a:lnTo>
                    <a:pt x="1522" y="2078"/>
                  </a:lnTo>
                  <a:lnTo>
                    <a:pt x="1482" y="2102"/>
                  </a:lnTo>
                  <a:lnTo>
                    <a:pt x="1442" y="2121"/>
                  </a:lnTo>
                  <a:lnTo>
                    <a:pt x="1396" y="2145"/>
                  </a:lnTo>
                  <a:lnTo>
                    <a:pt x="1350" y="2163"/>
                  </a:lnTo>
                  <a:lnTo>
                    <a:pt x="1304" y="2175"/>
                  </a:lnTo>
                  <a:lnTo>
                    <a:pt x="1259" y="2187"/>
                  </a:lnTo>
                  <a:lnTo>
                    <a:pt x="1213" y="2193"/>
                  </a:lnTo>
                  <a:lnTo>
                    <a:pt x="1161" y="2206"/>
                  </a:lnTo>
                  <a:lnTo>
                    <a:pt x="1110" y="2206"/>
                  </a:lnTo>
                  <a:lnTo>
                    <a:pt x="1064" y="2212"/>
                  </a:lnTo>
                  <a:lnTo>
                    <a:pt x="1013" y="2206"/>
                  </a:lnTo>
                  <a:lnTo>
                    <a:pt x="961" y="2206"/>
                  </a:lnTo>
                  <a:lnTo>
                    <a:pt x="910" y="2193"/>
                  </a:lnTo>
                  <a:lnTo>
                    <a:pt x="858" y="2187"/>
                  </a:lnTo>
                  <a:lnTo>
                    <a:pt x="813" y="2175"/>
                  </a:lnTo>
                  <a:lnTo>
                    <a:pt x="767" y="2163"/>
                  </a:lnTo>
                  <a:lnTo>
                    <a:pt x="715" y="2145"/>
                  </a:lnTo>
                  <a:lnTo>
                    <a:pt x="670" y="2127"/>
                  </a:lnTo>
                  <a:lnTo>
                    <a:pt x="584" y="2078"/>
                  </a:lnTo>
                  <a:lnTo>
                    <a:pt x="538" y="2054"/>
                  </a:lnTo>
                  <a:lnTo>
                    <a:pt x="498" y="2024"/>
                  </a:lnTo>
                  <a:lnTo>
                    <a:pt x="458" y="1993"/>
                  </a:lnTo>
                  <a:lnTo>
                    <a:pt x="418" y="1963"/>
                  </a:lnTo>
                  <a:lnTo>
                    <a:pt x="384" y="1933"/>
                  </a:lnTo>
                  <a:lnTo>
                    <a:pt x="344" y="1896"/>
                  </a:lnTo>
                  <a:lnTo>
                    <a:pt x="309" y="1860"/>
                  </a:lnTo>
                  <a:lnTo>
                    <a:pt x="281" y="1818"/>
                  </a:lnTo>
                  <a:lnTo>
                    <a:pt x="246" y="1781"/>
                  </a:lnTo>
                  <a:lnTo>
                    <a:pt x="218" y="1739"/>
                  </a:lnTo>
                  <a:lnTo>
                    <a:pt x="195" y="1697"/>
                  </a:lnTo>
                  <a:lnTo>
                    <a:pt x="166" y="1648"/>
                  </a:lnTo>
                  <a:lnTo>
                    <a:pt x="143" y="1606"/>
                  </a:lnTo>
                  <a:lnTo>
                    <a:pt x="126" y="1557"/>
                  </a:lnTo>
                  <a:lnTo>
                    <a:pt x="103" y="1509"/>
                  </a:lnTo>
                  <a:lnTo>
                    <a:pt x="86" y="1460"/>
                  </a:lnTo>
                  <a:lnTo>
                    <a:pt x="75" y="1406"/>
                  </a:lnTo>
                  <a:lnTo>
                    <a:pt x="63" y="1357"/>
                  </a:lnTo>
                  <a:lnTo>
                    <a:pt x="52" y="1303"/>
                  </a:lnTo>
                  <a:lnTo>
                    <a:pt x="46" y="1248"/>
                  </a:lnTo>
                  <a:lnTo>
                    <a:pt x="46" y="1145"/>
                  </a:lnTo>
                  <a:lnTo>
                    <a:pt x="0" y="1145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934" y="2616"/>
              <a:ext cx="2048" cy="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1" y="36"/>
                </a:cxn>
                <a:cxn ang="0">
                  <a:pos x="2030" y="36"/>
                </a:cxn>
                <a:cxn ang="0">
                  <a:pos x="2036" y="30"/>
                </a:cxn>
                <a:cxn ang="0">
                  <a:pos x="2042" y="30"/>
                </a:cxn>
                <a:cxn ang="0">
                  <a:pos x="2042" y="24"/>
                </a:cxn>
                <a:cxn ang="0">
                  <a:pos x="2047" y="18"/>
                </a:cxn>
                <a:cxn ang="0">
                  <a:pos x="2047" y="12"/>
                </a:cxn>
                <a:cxn ang="0">
                  <a:pos x="2036" y="0"/>
                </a:cxn>
                <a:cxn ang="0">
                  <a:pos x="2030" y="0"/>
                </a:cxn>
                <a:cxn ang="0">
                  <a:pos x="17" y="0"/>
                </a:cxn>
              </a:cxnLst>
              <a:rect l="0" t="0" r="r" b="b"/>
              <a:pathLst>
                <a:path w="2048" h="37">
                  <a:moveTo>
                    <a:pt x="17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1" y="36"/>
                  </a:lnTo>
                  <a:lnTo>
                    <a:pt x="2030" y="36"/>
                  </a:lnTo>
                  <a:lnTo>
                    <a:pt x="2036" y="30"/>
                  </a:lnTo>
                  <a:lnTo>
                    <a:pt x="2042" y="30"/>
                  </a:lnTo>
                  <a:lnTo>
                    <a:pt x="2042" y="24"/>
                  </a:lnTo>
                  <a:lnTo>
                    <a:pt x="2047" y="18"/>
                  </a:lnTo>
                  <a:lnTo>
                    <a:pt x="2047" y="12"/>
                  </a:lnTo>
                  <a:lnTo>
                    <a:pt x="2036" y="0"/>
                  </a:lnTo>
                  <a:lnTo>
                    <a:pt x="2030" y="0"/>
                  </a:lnTo>
                  <a:lnTo>
                    <a:pt x="1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2654" y="2434"/>
              <a:ext cx="504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0"/>
                </a:cxn>
                <a:cxn ang="0">
                  <a:pos x="498" y="370"/>
                </a:cxn>
                <a:cxn ang="0">
                  <a:pos x="498" y="0"/>
                </a:cxn>
                <a:cxn ang="0">
                  <a:pos x="0" y="0"/>
                </a:cxn>
              </a:cxnLst>
              <a:rect l="0" t="0" r="r" b="b"/>
              <a:pathLst>
                <a:path w="499" h="371">
                  <a:moveTo>
                    <a:pt x="0" y="0"/>
                  </a:moveTo>
                  <a:lnTo>
                    <a:pt x="0" y="370"/>
                  </a:lnTo>
                  <a:lnTo>
                    <a:pt x="498" y="370"/>
                  </a:lnTo>
                  <a:lnTo>
                    <a:pt x="498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863" y="1426"/>
              <a:ext cx="209" cy="1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12"/>
                </a:cxn>
                <a:cxn ang="0">
                  <a:pos x="206" y="1812"/>
                </a:cxn>
                <a:cxn ang="0">
                  <a:pos x="206" y="0"/>
                </a:cxn>
                <a:cxn ang="0">
                  <a:pos x="0" y="0"/>
                </a:cxn>
              </a:cxnLst>
              <a:rect l="0" t="0" r="r" b="b"/>
              <a:pathLst>
                <a:path w="207" h="1813">
                  <a:moveTo>
                    <a:pt x="0" y="0"/>
                  </a:moveTo>
                  <a:lnTo>
                    <a:pt x="0" y="1812"/>
                  </a:lnTo>
                  <a:lnTo>
                    <a:pt x="206" y="1812"/>
                  </a:lnTo>
                  <a:lnTo>
                    <a:pt x="206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641" y="1875"/>
              <a:ext cx="46" cy="5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42"/>
                </a:cxn>
                <a:cxn ang="0">
                  <a:pos x="17" y="54"/>
                </a:cxn>
                <a:cxn ang="0">
                  <a:pos x="40" y="42"/>
                </a:cxn>
                <a:cxn ang="0">
                  <a:pos x="46" y="24"/>
                </a:cxn>
                <a:cxn ang="0">
                  <a:pos x="40" y="0"/>
                </a:cxn>
                <a:cxn ang="0">
                  <a:pos x="11" y="0"/>
                </a:cxn>
                <a:cxn ang="0">
                  <a:pos x="6" y="6"/>
                </a:cxn>
              </a:cxnLst>
              <a:rect l="0" t="0" r="r" b="b"/>
              <a:pathLst>
                <a:path w="47" h="55">
                  <a:moveTo>
                    <a:pt x="6" y="6"/>
                  </a:moveTo>
                  <a:lnTo>
                    <a:pt x="0" y="42"/>
                  </a:lnTo>
                  <a:lnTo>
                    <a:pt x="17" y="54"/>
                  </a:lnTo>
                  <a:lnTo>
                    <a:pt x="40" y="42"/>
                  </a:lnTo>
                  <a:lnTo>
                    <a:pt x="46" y="24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6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393" y="2272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80" y="2317"/>
              <a:ext cx="39" cy="3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3" y="12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6" y="12"/>
                </a:cxn>
                <a:cxn ang="0">
                  <a:pos x="18" y="1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3" y="0"/>
                  </a:lnTo>
                  <a:lnTo>
                    <a:pt x="23" y="12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380" y="2382"/>
              <a:ext cx="1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7" y="12"/>
                </a:cxn>
                <a:cxn ang="0">
                  <a:pos x="11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5" y="0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197" y="2376"/>
              <a:ext cx="92" cy="78"/>
            </a:xfrm>
            <a:custGeom>
              <a:avLst/>
              <a:gdLst/>
              <a:ahLst/>
              <a:cxnLst>
                <a:cxn ang="0">
                  <a:pos x="41" y="6"/>
                </a:cxn>
                <a:cxn ang="0">
                  <a:pos x="18" y="6"/>
                </a:cxn>
                <a:cxn ang="0">
                  <a:pos x="18" y="18"/>
                </a:cxn>
                <a:cxn ang="0">
                  <a:pos x="6" y="24"/>
                </a:cxn>
                <a:cxn ang="0">
                  <a:pos x="0" y="42"/>
                </a:cxn>
                <a:cxn ang="0">
                  <a:pos x="29" y="42"/>
                </a:cxn>
                <a:cxn ang="0">
                  <a:pos x="41" y="78"/>
                </a:cxn>
                <a:cxn ang="0">
                  <a:pos x="52" y="66"/>
                </a:cxn>
                <a:cxn ang="0">
                  <a:pos x="46" y="42"/>
                </a:cxn>
                <a:cxn ang="0">
                  <a:pos x="63" y="42"/>
                </a:cxn>
                <a:cxn ang="0">
                  <a:pos x="63" y="30"/>
                </a:cxn>
                <a:cxn ang="0">
                  <a:pos x="81" y="30"/>
                </a:cxn>
                <a:cxn ang="0">
                  <a:pos x="86" y="24"/>
                </a:cxn>
                <a:cxn ang="0">
                  <a:pos x="81" y="6"/>
                </a:cxn>
                <a:cxn ang="0">
                  <a:pos x="46" y="0"/>
                </a:cxn>
                <a:cxn ang="0">
                  <a:pos x="41" y="6"/>
                </a:cxn>
              </a:cxnLst>
              <a:rect l="0" t="0" r="r" b="b"/>
              <a:pathLst>
                <a:path w="87" h="79">
                  <a:moveTo>
                    <a:pt x="41" y="6"/>
                  </a:moveTo>
                  <a:lnTo>
                    <a:pt x="18" y="6"/>
                  </a:lnTo>
                  <a:lnTo>
                    <a:pt x="18" y="18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29" y="42"/>
                  </a:lnTo>
                  <a:lnTo>
                    <a:pt x="41" y="78"/>
                  </a:lnTo>
                  <a:lnTo>
                    <a:pt x="52" y="66"/>
                  </a:lnTo>
                  <a:lnTo>
                    <a:pt x="46" y="42"/>
                  </a:lnTo>
                  <a:lnTo>
                    <a:pt x="63" y="42"/>
                  </a:lnTo>
                  <a:lnTo>
                    <a:pt x="63" y="30"/>
                  </a:lnTo>
                  <a:lnTo>
                    <a:pt x="81" y="30"/>
                  </a:lnTo>
                  <a:lnTo>
                    <a:pt x="86" y="24"/>
                  </a:lnTo>
                  <a:lnTo>
                    <a:pt x="81" y="6"/>
                  </a:lnTo>
                  <a:lnTo>
                    <a:pt x="46" y="0"/>
                  </a:lnTo>
                  <a:lnTo>
                    <a:pt x="41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158" y="2395"/>
              <a:ext cx="1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6"/>
                </a:cxn>
                <a:cxn ang="0">
                  <a:pos x="17" y="8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11" y="16"/>
                  </a:lnTo>
                  <a:lnTo>
                    <a:pt x="17" y="8"/>
                  </a:lnTo>
                  <a:lnTo>
                    <a:pt x="5" y="0"/>
                  </a:lnTo>
                  <a:lnTo>
                    <a:pt x="0" y="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523" y="2603"/>
              <a:ext cx="20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25">
                  <a:moveTo>
                    <a:pt x="0" y="6"/>
                  </a:moveTo>
                  <a:lnTo>
                    <a:pt x="0" y="24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052" y="2981"/>
              <a:ext cx="1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8" y="25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503" y="2714"/>
              <a:ext cx="20" cy="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36"/>
                </a:cxn>
                <a:cxn ang="0">
                  <a:pos x="17" y="54"/>
                </a:cxn>
                <a:cxn ang="0">
                  <a:pos x="0" y="54"/>
                </a:cxn>
                <a:cxn ang="0">
                  <a:pos x="0" y="18"/>
                </a:cxn>
                <a:cxn ang="0">
                  <a:pos x="5" y="0"/>
                </a:cxn>
              </a:cxnLst>
              <a:rect l="0" t="0" r="r" b="b"/>
              <a:pathLst>
                <a:path w="18" h="55">
                  <a:moveTo>
                    <a:pt x="5" y="0"/>
                  </a:moveTo>
                  <a:lnTo>
                    <a:pt x="17" y="36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503" y="2799"/>
              <a:ext cx="20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12"/>
                </a:cxn>
                <a:cxn ang="0">
                  <a:pos x="11" y="30"/>
                </a:cxn>
                <a:cxn ang="0">
                  <a:pos x="5" y="30"/>
                </a:cxn>
                <a:cxn ang="0">
                  <a:pos x="0" y="18"/>
                </a:cxn>
                <a:cxn ang="0">
                  <a:pos x="5" y="0"/>
                </a:cxn>
              </a:cxnLst>
              <a:rect l="0" t="0" r="r" b="b"/>
              <a:pathLst>
                <a:path w="18" h="31">
                  <a:moveTo>
                    <a:pt x="5" y="0"/>
                  </a:moveTo>
                  <a:lnTo>
                    <a:pt x="17" y="12"/>
                  </a:lnTo>
                  <a:lnTo>
                    <a:pt x="11" y="30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569" y="2655"/>
              <a:ext cx="26" cy="3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8"/>
                </a:cxn>
                <a:cxn ang="0">
                  <a:pos x="12" y="31"/>
                </a:cxn>
                <a:cxn ang="0">
                  <a:pos x="23" y="6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24" h="32">
                  <a:moveTo>
                    <a:pt x="0" y="6"/>
                  </a:moveTo>
                  <a:lnTo>
                    <a:pt x="0" y="18"/>
                  </a:lnTo>
                  <a:lnTo>
                    <a:pt x="12" y="31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223" y="3020"/>
              <a:ext cx="111" cy="3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6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29" y="36"/>
                </a:cxn>
                <a:cxn ang="0">
                  <a:pos x="46" y="36"/>
                </a:cxn>
                <a:cxn ang="0">
                  <a:pos x="63" y="24"/>
                </a:cxn>
                <a:cxn ang="0">
                  <a:pos x="109" y="18"/>
                </a:cxn>
                <a:cxn ang="0">
                  <a:pos x="109" y="0"/>
                </a:cxn>
                <a:cxn ang="0">
                  <a:pos x="63" y="0"/>
                </a:cxn>
              </a:cxnLst>
              <a:rect l="0" t="0" r="r" b="b"/>
              <a:pathLst>
                <a:path w="110" h="37">
                  <a:moveTo>
                    <a:pt x="63" y="0"/>
                  </a:moveTo>
                  <a:lnTo>
                    <a:pt x="63" y="6"/>
                  </a:lnTo>
                  <a:lnTo>
                    <a:pt x="6" y="6"/>
                  </a:lnTo>
                  <a:lnTo>
                    <a:pt x="0" y="18"/>
                  </a:lnTo>
                  <a:lnTo>
                    <a:pt x="29" y="36"/>
                  </a:lnTo>
                  <a:lnTo>
                    <a:pt x="46" y="36"/>
                  </a:lnTo>
                  <a:lnTo>
                    <a:pt x="63" y="24"/>
                  </a:lnTo>
                  <a:lnTo>
                    <a:pt x="109" y="18"/>
                  </a:lnTo>
                  <a:lnTo>
                    <a:pt x="109" y="0"/>
                  </a:lnTo>
                  <a:lnTo>
                    <a:pt x="63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477" y="3104"/>
              <a:ext cx="13" cy="2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24"/>
                </a:cxn>
                <a:cxn ang="0">
                  <a:pos x="17" y="24"/>
                </a:cxn>
                <a:cxn ang="0">
                  <a:pos x="17" y="6"/>
                </a:cxn>
                <a:cxn ang="0">
                  <a:pos x="12" y="0"/>
                </a:cxn>
                <a:cxn ang="0">
                  <a:pos x="6" y="6"/>
                </a:cxn>
              </a:cxnLst>
              <a:rect l="0" t="0" r="r" b="b"/>
              <a:pathLst>
                <a:path w="18" h="25">
                  <a:moveTo>
                    <a:pt x="6" y="6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17" y="6"/>
                  </a:lnTo>
                  <a:lnTo>
                    <a:pt x="12" y="0"/>
                  </a:lnTo>
                  <a:lnTo>
                    <a:pt x="6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432" y="1829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29" y="18"/>
                </a:cxn>
                <a:cxn ang="0">
                  <a:pos x="40" y="18"/>
                </a:cxn>
                <a:cxn ang="0">
                  <a:pos x="46" y="24"/>
                </a:cxn>
                <a:cxn ang="0">
                  <a:pos x="23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7" h="25">
                  <a:moveTo>
                    <a:pt x="0" y="0"/>
                  </a:moveTo>
                  <a:lnTo>
                    <a:pt x="23" y="0"/>
                  </a:lnTo>
                  <a:lnTo>
                    <a:pt x="29" y="18"/>
                  </a:lnTo>
                  <a:lnTo>
                    <a:pt x="40" y="18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837" y="2447"/>
              <a:ext cx="39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34" y="6"/>
                </a:cxn>
                <a:cxn ang="0">
                  <a:pos x="34" y="85"/>
                </a:cxn>
                <a:cxn ang="0">
                  <a:pos x="17" y="79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34" y="85"/>
                  </a:lnTo>
                  <a:lnTo>
                    <a:pt x="17" y="79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876" y="2792"/>
              <a:ext cx="1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033" y="2831"/>
              <a:ext cx="39" cy="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8" y="6"/>
                </a:cxn>
                <a:cxn ang="0">
                  <a:pos x="34" y="18"/>
                </a:cxn>
                <a:cxn ang="0">
                  <a:pos x="28" y="36"/>
                </a:cxn>
                <a:cxn ang="0">
                  <a:pos x="11" y="36"/>
                </a:cxn>
                <a:cxn ang="0">
                  <a:pos x="11" y="48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11" y="36"/>
                </a:cxn>
                <a:cxn ang="0">
                  <a:pos x="17" y="0"/>
                </a:cxn>
              </a:cxnLst>
              <a:rect l="0" t="0" r="r" b="b"/>
              <a:pathLst>
                <a:path w="35" h="49">
                  <a:moveTo>
                    <a:pt x="17" y="0"/>
                  </a:moveTo>
                  <a:lnTo>
                    <a:pt x="28" y="6"/>
                  </a:lnTo>
                  <a:lnTo>
                    <a:pt x="34" y="18"/>
                  </a:lnTo>
                  <a:lnTo>
                    <a:pt x="28" y="36"/>
                  </a:lnTo>
                  <a:lnTo>
                    <a:pt x="11" y="36"/>
                  </a:lnTo>
                  <a:lnTo>
                    <a:pt x="11" y="48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1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883" y="2890"/>
              <a:ext cx="13" cy="4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2"/>
                </a:cxn>
                <a:cxn ang="0">
                  <a:pos x="0" y="42"/>
                </a:cxn>
                <a:cxn ang="0">
                  <a:pos x="0" y="18"/>
                </a:cxn>
                <a:cxn ang="0">
                  <a:pos x="16" y="0"/>
                </a:cxn>
              </a:cxnLst>
              <a:rect l="0" t="0" r="r" b="b"/>
              <a:pathLst>
                <a:path w="17" h="43">
                  <a:moveTo>
                    <a:pt x="16" y="0"/>
                  </a:moveTo>
                  <a:lnTo>
                    <a:pt x="16" y="42"/>
                  </a:lnTo>
                  <a:lnTo>
                    <a:pt x="0" y="42"/>
                  </a:lnTo>
                  <a:lnTo>
                    <a:pt x="0" y="18"/>
                  </a:lnTo>
                  <a:lnTo>
                    <a:pt x="1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857" y="2922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6" y="12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830" y="3196"/>
              <a:ext cx="46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4"/>
                </a:cxn>
                <a:cxn ang="0">
                  <a:pos x="23" y="24"/>
                </a:cxn>
                <a:cxn ang="0">
                  <a:pos x="28" y="42"/>
                </a:cxn>
                <a:cxn ang="0">
                  <a:pos x="40" y="42"/>
                </a:cxn>
                <a:cxn ang="0">
                  <a:pos x="45" y="54"/>
                </a:cxn>
                <a:cxn ang="0">
                  <a:pos x="28" y="54"/>
                </a:cxn>
                <a:cxn ang="0">
                  <a:pos x="0" y="0"/>
                </a:cxn>
              </a:cxnLst>
              <a:rect l="0" t="0" r="r" b="b"/>
              <a:pathLst>
                <a:path w="46" h="55">
                  <a:moveTo>
                    <a:pt x="0" y="0"/>
                  </a:moveTo>
                  <a:lnTo>
                    <a:pt x="11" y="24"/>
                  </a:lnTo>
                  <a:lnTo>
                    <a:pt x="23" y="24"/>
                  </a:lnTo>
                  <a:lnTo>
                    <a:pt x="28" y="42"/>
                  </a:lnTo>
                  <a:lnTo>
                    <a:pt x="40" y="42"/>
                  </a:lnTo>
                  <a:lnTo>
                    <a:pt x="45" y="54"/>
                  </a:lnTo>
                  <a:lnTo>
                    <a:pt x="28" y="5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001" y="3417"/>
              <a:ext cx="20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8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17" y="0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lnTo>
                    <a:pt x="17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1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864" y="1829"/>
              <a:ext cx="321" cy="495"/>
            </a:xfrm>
            <a:custGeom>
              <a:avLst/>
              <a:gdLst/>
              <a:ahLst/>
              <a:cxnLst>
                <a:cxn ang="0">
                  <a:pos x="200" y="18"/>
                </a:cxn>
                <a:cxn ang="0">
                  <a:pos x="211" y="24"/>
                </a:cxn>
                <a:cxn ang="0">
                  <a:pos x="223" y="49"/>
                </a:cxn>
                <a:cxn ang="0">
                  <a:pos x="240" y="67"/>
                </a:cxn>
                <a:cxn ang="0">
                  <a:pos x="251" y="91"/>
                </a:cxn>
                <a:cxn ang="0">
                  <a:pos x="263" y="115"/>
                </a:cxn>
                <a:cxn ang="0">
                  <a:pos x="274" y="140"/>
                </a:cxn>
                <a:cxn ang="0">
                  <a:pos x="286" y="164"/>
                </a:cxn>
                <a:cxn ang="0">
                  <a:pos x="297" y="194"/>
                </a:cxn>
                <a:cxn ang="0">
                  <a:pos x="303" y="224"/>
                </a:cxn>
                <a:cxn ang="0">
                  <a:pos x="314" y="267"/>
                </a:cxn>
                <a:cxn ang="0">
                  <a:pos x="320" y="436"/>
                </a:cxn>
                <a:cxn ang="0">
                  <a:pos x="309" y="479"/>
                </a:cxn>
                <a:cxn ang="0">
                  <a:pos x="286" y="473"/>
                </a:cxn>
                <a:cxn ang="0">
                  <a:pos x="240" y="430"/>
                </a:cxn>
                <a:cxn ang="0">
                  <a:pos x="211" y="406"/>
                </a:cxn>
                <a:cxn ang="0">
                  <a:pos x="160" y="352"/>
                </a:cxn>
                <a:cxn ang="0">
                  <a:pos x="114" y="303"/>
                </a:cxn>
                <a:cxn ang="0">
                  <a:pos x="68" y="249"/>
                </a:cxn>
                <a:cxn ang="0">
                  <a:pos x="51" y="212"/>
                </a:cxn>
                <a:cxn ang="0">
                  <a:pos x="40" y="200"/>
                </a:cxn>
                <a:cxn ang="0">
                  <a:pos x="28" y="182"/>
                </a:cxn>
                <a:cxn ang="0">
                  <a:pos x="23" y="170"/>
                </a:cxn>
                <a:cxn ang="0">
                  <a:pos x="11" y="152"/>
                </a:cxn>
                <a:cxn ang="0">
                  <a:pos x="6" y="127"/>
                </a:cxn>
                <a:cxn ang="0">
                  <a:pos x="6" y="121"/>
                </a:cxn>
                <a:cxn ang="0">
                  <a:pos x="17" y="134"/>
                </a:cxn>
                <a:cxn ang="0">
                  <a:pos x="34" y="140"/>
                </a:cxn>
                <a:cxn ang="0">
                  <a:pos x="51" y="158"/>
                </a:cxn>
                <a:cxn ang="0">
                  <a:pos x="68" y="164"/>
                </a:cxn>
                <a:cxn ang="0">
                  <a:pos x="86" y="182"/>
                </a:cxn>
                <a:cxn ang="0">
                  <a:pos x="114" y="200"/>
                </a:cxn>
                <a:cxn ang="0">
                  <a:pos x="189" y="273"/>
                </a:cxn>
                <a:cxn ang="0">
                  <a:pos x="229" y="327"/>
                </a:cxn>
                <a:cxn ang="0">
                  <a:pos x="263" y="370"/>
                </a:cxn>
                <a:cxn ang="0">
                  <a:pos x="280" y="400"/>
                </a:cxn>
                <a:cxn ang="0">
                  <a:pos x="280" y="388"/>
                </a:cxn>
                <a:cxn ang="0">
                  <a:pos x="269" y="358"/>
                </a:cxn>
                <a:cxn ang="0">
                  <a:pos x="263" y="333"/>
                </a:cxn>
                <a:cxn ang="0">
                  <a:pos x="251" y="303"/>
                </a:cxn>
                <a:cxn ang="0">
                  <a:pos x="246" y="279"/>
                </a:cxn>
                <a:cxn ang="0">
                  <a:pos x="234" y="255"/>
                </a:cxn>
                <a:cxn ang="0">
                  <a:pos x="229" y="206"/>
                </a:cxn>
                <a:cxn ang="0">
                  <a:pos x="217" y="176"/>
                </a:cxn>
                <a:cxn ang="0">
                  <a:pos x="211" y="127"/>
                </a:cxn>
                <a:cxn ang="0">
                  <a:pos x="200" y="91"/>
                </a:cxn>
                <a:cxn ang="0">
                  <a:pos x="194" y="24"/>
                </a:cxn>
              </a:cxnLst>
              <a:rect l="0" t="0" r="r" b="b"/>
              <a:pathLst>
                <a:path w="321" h="492">
                  <a:moveTo>
                    <a:pt x="189" y="0"/>
                  </a:moveTo>
                  <a:lnTo>
                    <a:pt x="200" y="12"/>
                  </a:lnTo>
                  <a:lnTo>
                    <a:pt x="200" y="18"/>
                  </a:lnTo>
                  <a:lnTo>
                    <a:pt x="206" y="18"/>
                  </a:lnTo>
                  <a:lnTo>
                    <a:pt x="206" y="24"/>
                  </a:lnTo>
                  <a:lnTo>
                    <a:pt x="211" y="24"/>
                  </a:lnTo>
                  <a:lnTo>
                    <a:pt x="211" y="31"/>
                  </a:lnTo>
                  <a:lnTo>
                    <a:pt x="223" y="43"/>
                  </a:lnTo>
                  <a:lnTo>
                    <a:pt x="223" y="49"/>
                  </a:lnTo>
                  <a:lnTo>
                    <a:pt x="234" y="61"/>
                  </a:lnTo>
                  <a:lnTo>
                    <a:pt x="234" y="67"/>
                  </a:lnTo>
                  <a:lnTo>
                    <a:pt x="240" y="67"/>
                  </a:lnTo>
                  <a:lnTo>
                    <a:pt x="246" y="73"/>
                  </a:lnTo>
                  <a:lnTo>
                    <a:pt x="246" y="79"/>
                  </a:lnTo>
                  <a:lnTo>
                    <a:pt x="251" y="91"/>
                  </a:lnTo>
                  <a:lnTo>
                    <a:pt x="251" y="97"/>
                  </a:lnTo>
                  <a:lnTo>
                    <a:pt x="263" y="109"/>
                  </a:lnTo>
                  <a:lnTo>
                    <a:pt x="263" y="115"/>
                  </a:lnTo>
                  <a:lnTo>
                    <a:pt x="269" y="121"/>
                  </a:lnTo>
                  <a:lnTo>
                    <a:pt x="274" y="134"/>
                  </a:lnTo>
                  <a:lnTo>
                    <a:pt x="274" y="140"/>
                  </a:lnTo>
                  <a:lnTo>
                    <a:pt x="280" y="146"/>
                  </a:lnTo>
                  <a:lnTo>
                    <a:pt x="280" y="158"/>
                  </a:lnTo>
                  <a:lnTo>
                    <a:pt x="286" y="164"/>
                  </a:lnTo>
                  <a:lnTo>
                    <a:pt x="292" y="176"/>
                  </a:lnTo>
                  <a:lnTo>
                    <a:pt x="292" y="182"/>
                  </a:lnTo>
                  <a:lnTo>
                    <a:pt x="297" y="194"/>
                  </a:lnTo>
                  <a:lnTo>
                    <a:pt x="297" y="200"/>
                  </a:lnTo>
                  <a:lnTo>
                    <a:pt x="303" y="212"/>
                  </a:lnTo>
                  <a:lnTo>
                    <a:pt x="303" y="224"/>
                  </a:lnTo>
                  <a:lnTo>
                    <a:pt x="309" y="230"/>
                  </a:lnTo>
                  <a:lnTo>
                    <a:pt x="309" y="255"/>
                  </a:lnTo>
                  <a:lnTo>
                    <a:pt x="314" y="267"/>
                  </a:lnTo>
                  <a:lnTo>
                    <a:pt x="314" y="285"/>
                  </a:lnTo>
                  <a:lnTo>
                    <a:pt x="320" y="297"/>
                  </a:lnTo>
                  <a:lnTo>
                    <a:pt x="320" y="436"/>
                  </a:lnTo>
                  <a:lnTo>
                    <a:pt x="314" y="449"/>
                  </a:lnTo>
                  <a:lnTo>
                    <a:pt x="314" y="461"/>
                  </a:lnTo>
                  <a:lnTo>
                    <a:pt x="309" y="479"/>
                  </a:lnTo>
                  <a:lnTo>
                    <a:pt x="309" y="491"/>
                  </a:lnTo>
                  <a:lnTo>
                    <a:pt x="297" y="479"/>
                  </a:lnTo>
                  <a:lnTo>
                    <a:pt x="286" y="473"/>
                  </a:lnTo>
                  <a:lnTo>
                    <a:pt x="274" y="461"/>
                  </a:lnTo>
                  <a:lnTo>
                    <a:pt x="263" y="455"/>
                  </a:lnTo>
                  <a:lnTo>
                    <a:pt x="240" y="430"/>
                  </a:lnTo>
                  <a:lnTo>
                    <a:pt x="229" y="424"/>
                  </a:lnTo>
                  <a:lnTo>
                    <a:pt x="223" y="412"/>
                  </a:lnTo>
                  <a:lnTo>
                    <a:pt x="211" y="406"/>
                  </a:lnTo>
                  <a:lnTo>
                    <a:pt x="177" y="370"/>
                  </a:lnTo>
                  <a:lnTo>
                    <a:pt x="166" y="364"/>
                  </a:lnTo>
                  <a:lnTo>
                    <a:pt x="160" y="352"/>
                  </a:lnTo>
                  <a:lnTo>
                    <a:pt x="131" y="321"/>
                  </a:lnTo>
                  <a:lnTo>
                    <a:pt x="126" y="309"/>
                  </a:lnTo>
                  <a:lnTo>
                    <a:pt x="114" y="303"/>
                  </a:lnTo>
                  <a:lnTo>
                    <a:pt x="103" y="291"/>
                  </a:lnTo>
                  <a:lnTo>
                    <a:pt x="97" y="279"/>
                  </a:lnTo>
                  <a:lnTo>
                    <a:pt x="68" y="249"/>
                  </a:lnTo>
                  <a:lnTo>
                    <a:pt x="68" y="237"/>
                  </a:lnTo>
                  <a:lnTo>
                    <a:pt x="51" y="218"/>
                  </a:lnTo>
                  <a:lnTo>
                    <a:pt x="51" y="212"/>
                  </a:lnTo>
                  <a:lnTo>
                    <a:pt x="46" y="206"/>
                  </a:lnTo>
                  <a:lnTo>
                    <a:pt x="40" y="206"/>
                  </a:lnTo>
                  <a:lnTo>
                    <a:pt x="40" y="200"/>
                  </a:lnTo>
                  <a:lnTo>
                    <a:pt x="34" y="194"/>
                  </a:lnTo>
                  <a:lnTo>
                    <a:pt x="34" y="188"/>
                  </a:lnTo>
                  <a:lnTo>
                    <a:pt x="28" y="182"/>
                  </a:lnTo>
                  <a:lnTo>
                    <a:pt x="28" y="176"/>
                  </a:lnTo>
                  <a:lnTo>
                    <a:pt x="23" y="176"/>
                  </a:lnTo>
                  <a:lnTo>
                    <a:pt x="23" y="170"/>
                  </a:lnTo>
                  <a:lnTo>
                    <a:pt x="17" y="164"/>
                  </a:lnTo>
                  <a:lnTo>
                    <a:pt x="17" y="158"/>
                  </a:lnTo>
                  <a:lnTo>
                    <a:pt x="11" y="152"/>
                  </a:lnTo>
                  <a:lnTo>
                    <a:pt x="11" y="146"/>
                  </a:lnTo>
                  <a:lnTo>
                    <a:pt x="6" y="140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6" y="127"/>
                  </a:lnTo>
                  <a:lnTo>
                    <a:pt x="17" y="127"/>
                  </a:lnTo>
                  <a:lnTo>
                    <a:pt x="17" y="134"/>
                  </a:lnTo>
                  <a:lnTo>
                    <a:pt x="23" y="134"/>
                  </a:lnTo>
                  <a:lnTo>
                    <a:pt x="28" y="140"/>
                  </a:lnTo>
                  <a:lnTo>
                    <a:pt x="34" y="140"/>
                  </a:lnTo>
                  <a:lnTo>
                    <a:pt x="34" y="146"/>
                  </a:lnTo>
                  <a:lnTo>
                    <a:pt x="40" y="146"/>
                  </a:lnTo>
                  <a:lnTo>
                    <a:pt x="51" y="158"/>
                  </a:lnTo>
                  <a:lnTo>
                    <a:pt x="57" y="158"/>
                  </a:lnTo>
                  <a:lnTo>
                    <a:pt x="63" y="164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74" y="170"/>
                  </a:lnTo>
                  <a:lnTo>
                    <a:pt x="86" y="182"/>
                  </a:lnTo>
                  <a:lnTo>
                    <a:pt x="91" y="182"/>
                  </a:lnTo>
                  <a:lnTo>
                    <a:pt x="109" y="200"/>
                  </a:lnTo>
                  <a:lnTo>
                    <a:pt x="114" y="200"/>
                  </a:lnTo>
                  <a:lnTo>
                    <a:pt x="149" y="237"/>
                  </a:lnTo>
                  <a:lnTo>
                    <a:pt x="154" y="237"/>
                  </a:lnTo>
                  <a:lnTo>
                    <a:pt x="189" y="273"/>
                  </a:lnTo>
                  <a:lnTo>
                    <a:pt x="194" y="285"/>
                  </a:lnTo>
                  <a:lnTo>
                    <a:pt x="223" y="315"/>
                  </a:lnTo>
                  <a:lnTo>
                    <a:pt x="229" y="327"/>
                  </a:lnTo>
                  <a:lnTo>
                    <a:pt x="246" y="346"/>
                  </a:lnTo>
                  <a:lnTo>
                    <a:pt x="251" y="358"/>
                  </a:lnTo>
                  <a:lnTo>
                    <a:pt x="263" y="370"/>
                  </a:lnTo>
                  <a:lnTo>
                    <a:pt x="269" y="382"/>
                  </a:lnTo>
                  <a:lnTo>
                    <a:pt x="274" y="388"/>
                  </a:lnTo>
                  <a:lnTo>
                    <a:pt x="280" y="400"/>
                  </a:lnTo>
                  <a:lnTo>
                    <a:pt x="286" y="406"/>
                  </a:lnTo>
                  <a:lnTo>
                    <a:pt x="280" y="394"/>
                  </a:lnTo>
                  <a:lnTo>
                    <a:pt x="280" y="388"/>
                  </a:lnTo>
                  <a:lnTo>
                    <a:pt x="274" y="376"/>
                  </a:lnTo>
                  <a:lnTo>
                    <a:pt x="274" y="370"/>
                  </a:lnTo>
                  <a:lnTo>
                    <a:pt x="269" y="358"/>
                  </a:lnTo>
                  <a:lnTo>
                    <a:pt x="269" y="352"/>
                  </a:lnTo>
                  <a:lnTo>
                    <a:pt x="263" y="340"/>
                  </a:lnTo>
                  <a:lnTo>
                    <a:pt x="263" y="333"/>
                  </a:lnTo>
                  <a:lnTo>
                    <a:pt x="257" y="321"/>
                  </a:lnTo>
                  <a:lnTo>
                    <a:pt x="257" y="315"/>
                  </a:lnTo>
                  <a:lnTo>
                    <a:pt x="251" y="303"/>
                  </a:lnTo>
                  <a:lnTo>
                    <a:pt x="251" y="297"/>
                  </a:lnTo>
                  <a:lnTo>
                    <a:pt x="246" y="285"/>
                  </a:lnTo>
                  <a:lnTo>
                    <a:pt x="246" y="279"/>
                  </a:lnTo>
                  <a:lnTo>
                    <a:pt x="240" y="267"/>
                  </a:lnTo>
                  <a:lnTo>
                    <a:pt x="240" y="261"/>
                  </a:lnTo>
                  <a:lnTo>
                    <a:pt x="234" y="255"/>
                  </a:lnTo>
                  <a:lnTo>
                    <a:pt x="234" y="237"/>
                  </a:lnTo>
                  <a:lnTo>
                    <a:pt x="229" y="224"/>
                  </a:lnTo>
                  <a:lnTo>
                    <a:pt x="229" y="206"/>
                  </a:lnTo>
                  <a:lnTo>
                    <a:pt x="223" y="200"/>
                  </a:lnTo>
                  <a:lnTo>
                    <a:pt x="223" y="182"/>
                  </a:lnTo>
                  <a:lnTo>
                    <a:pt x="217" y="176"/>
                  </a:lnTo>
                  <a:lnTo>
                    <a:pt x="217" y="158"/>
                  </a:lnTo>
                  <a:lnTo>
                    <a:pt x="211" y="152"/>
                  </a:lnTo>
                  <a:lnTo>
                    <a:pt x="211" y="127"/>
                  </a:lnTo>
                  <a:lnTo>
                    <a:pt x="206" y="121"/>
                  </a:lnTo>
                  <a:lnTo>
                    <a:pt x="206" y="97"/>
                  </a:lnTo>
                  <a:lnTo>
                    <a:pt x="200" y="91"/>
                  </a:lnTo>
                  <a:lnTo>
                    <a:pt x="200" y="67"/>
                  </a:lnTo>
                  <a:lnTo>
                    <a:pt x="194" y="61"/>
                  </a:lnTo>
                  <a:lnTo>
                    <a:pt x="194" y="24"/>
                  </a:lnTo>
                  <a:lnTo>
                    <a:pt x="189" y="18"/>
                  </a:lnTo>
                  <a:lnTo>
                    <a:pt x="18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3727" y="1634"/>
              <a:ext cx="301" cy="34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2" y="18"/>
                </a:cxn>
                <a:cxn ang="0">
                  <a:pos x="51" y="37"/>
                </a:cxn>
                <a:cxn ang="0">
                  <a:pos x="74" y="49"/>
                </a:cxn>
                <a:cxn ang="0">
                  <a:pos x="91" y="61"/>
                </a:cxn>
                <a:cxn ang="0">
                  <a:pos x="108" y="73"/>
                </a:cxn>
                <a:cxn ang="0">
                  <a:pos x="131" y="91"/>
                </a:cxn>
                <a:cxn ang="0">
                  <a:pos x="154" y="109"/>
                </a:cxn>
                <a:cxn ang="0">
                  <a:pos x="160" y="115"/>
                </a:cxn>
                <a:cxn ang="0">
                  <a:pos x="171" y="121"/>
                </a:cxn>
                <a:cxn ang="0">
                  <a:pos x="177" y="134"/>
                </a:cxn>
                <a:cxn ang="0">
                  <a:pos x="183" y="140"/>
                </a:cxn>
                <a:cxn ang="0">
                  <a:pos x="200" y="164"/>
                </a:cxn>
                <a:cxn ang="0">
                  <a:pos x="205" y="170"/>
                </a:cxn>
                <a:cxn ang="0">
                  <a:pos x="217" y="188"/>
                </a:cxn>
                <a:cxn ang="0">
                  <a:pos x="228" y="206"/>
                </a:cxn>
                <a:cxn ang="0">
                  <a:pos x="234" y="218"/>
                </a:cxn>
                <a:cxn ang="0">
                  <a:pos x="246" y="237"/>
                </a:cxn>
                <a:cxn ang="0">
                  <a:pos x="263" y="261"/>
                </a:cxn>
                <a:cxn ang="0">
                  <a:pos x="268" y="273"/>
                </a:cxn>
                <a:cxn ang="0">
                  <a:pos x="280" y="291"/>
                </a:cxn>
                <a:cxn ang="0">
                  <a:pos x="286" y="309"/>
                </a:cxn>
                <a:cxn ang="0">
                  <a:pos x="297" y="328"/>
                </a:cxn>
                <a:cxn ang="0">
                  <a:pos x="297" y="334"/>
                </a:cxn>
                <a:cxn ang="0">
                  <a:pos x="274" y="315"/>
                </a:cxn>
                <a:cxn ang="0">
                  <a:pos x="246" y="291"/>
                </a:cxn>
                <a:cxn ang="0">
                  <a:pos x="223" y="273"/>
                </a:cxn>
                <a:cxn ang="0">
                  <a:pos x="200" y="255"/>
                </a:cxn>
                <a:cxn ang="0">
                  <a:pos x="188" y="249"/>
                </a:cxn>
                <a:cxn ang="0">
                  <a:pos x="183" y="243"/>
                </a:cxn>
                <a:cxn ang="0">
                  <a:pos x="160" y="225"/>
                </a:cxn>
                <a:cxn ang="0">
                  <a:pos x="154" y="218"/>
                </a:cxn>
                <a:cxn ang="0">
                  <a:pos x="103" y="158"/>
                </a:cxn>
                <a:cxn ang="0">
                  <a:pos x="91" y="152"/>
                </a:cxn>
                <a:cxn ang="0">
                  <a:pos x="74" y="128"/>
                </a:cxn>
                <a:cxn ang="0">
                  <a:pos x="63" y="109"/>
                </a:cxn>
                <a:cxn ang="0">
                  <a:pos x="51" y="91"/>
                </a:cxn>
                <a:cxn ang="0">
                  <a:pos x="34" y="67"/>
                </a:cxn>
                <a:cxn ang="0">
                  <a:pos x="17" y="37"/>
                </a:cxn>
                <a:cxn ang="0">
                  <a:pos x="11" y="18"/>
                </a:cxn>
                <a:cxn ang="0">
                  <a:pos x="0" y="0"/>
                </a:cxn>
              </a:cxnLst>
              <a:rect l="0" t="0" r="r" b="b"/>
              <a:pathLst>
                <a:path w="304" h="341">
                  <a:moveTo>
                    <a:pt x="0" y="0"/>
                  </a:moveTo>
                  <a:lnTo>
                    <a:pt x="5" y="6"/>
                  </a:lnTo>
                  <a:lnTo>
                    <a:pt x="17" y="12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51" y="37"/>
                  </a:lnTo>
                  <a:lnTo>
                    <a:pt x="63" y="37"/>
                  </a:lnTo>
                  <a:lnTo>
                    <a:pt x="74" y="49"/>
                  </a:lnTo>
                  <a:lnTo>
                    <a:pt x="80" y="49"/>
                  </a:lnTo>
                  <a:lnTo>
                    <a:pt x="91" y="61"/>
                  </a:lnTo>
                  <a:lnTo>
                    <a:pt x="97" y="61"/>
                  </a:lnTo>
                  <a:lnTo>
                    <a:pt x="108" y="73"/>
                  </a:lnTo>
                  <a:lnTo>
                    <a:pt x="114" y="73"/>
                  </a:lnTo>
                  <a:lnTo>
                    <a:pt x="131" y="91"/>
                  </a:lnTo>
                  <a:lnTo>
                    <a:pt x="137" y="91"/>
                  </a:lnTo>
                  <a:lnTo>
                    <a:pt x="154" y="109"/>
                  </a:lnTo>
                  <a:lnTo>
                    <a:pt x="160" y="109"/>
                  </a:lnTo>
                  <a:lnTo>
                    <a:pt x="160" y="115"/>
                  </a:lnTo>
                  <a:lnTo>
                    <a:pt x="165" y="121"/>
                  </a:lnTo>
                  <a:lnTo>
                    <a:pt x="171" y="121"/>
                  </a:lnTo>
                  <a:lnTo>
                    <a:pt x="171" y="128"/>
                  </a:lnTo>
                  <a:lnTo>
                    <a:pt x="177" y="134"/>
                  </a:lnTo>
                  <a:lnTo>
                    <a:pt x="183" y="134"/>
                  </a:lnTo>
                  <a:lnTo>
                    <a:pt x="183" y="140"/>
                  </a:lnTo>
                  <a:lnTo>
                    <a:pt x="200" y="158"/>
                  </a:lnTo>
                  <a:lnTo>
                    <a:pt x="200" y="164"/>
                  </a:lnTo>
                  <a:lnTo>
                    <a:pt x="205" y="164"/>
                  </a:lnTo>
                  <a:lnTo>
                    <a:pt x="205" y="170"/>
                  </a:lnTo>
                  <a:lnTo>
                    <a:pt x="217" y="182"/>
                  </a:lnTo>
                  <a:lnTo>
                    <a:pt x="217" y="188"/>
                  </a:lnTo>
                  <a:lnTo>
                    <a:pt x="228" y="200"/>
                  </a:lnTo>
                  <a:lnTo>
                    <a:pt x="228" y="206"/>
                  </a:lnTo>
                  <a:lnTo>
                    <a:pt x="234" y="212"/>
                  </a:lnTo>
                  <a:lnTo>
                    <a:pt x="234" y="218"/>
                  </a:lnTo>
                  <a:lnTo>
                    <a:pt x="246" y="231"/>
                  </a:lnTo>
                  <a:lnTo>
                    <a:pt x="246" y="237"/>
                  </a:lnTo>
                  <a:lnTo>
                    <a:pt x="257" y="249"/>
                  </a:lnTo>
                  <a:lnTo>
                    <a:pt x="263" y="261"/>
                  </a:lnTo>
                  <a:lnTo>
                    <a:pt x="263" y="267"/>
                  </a:lnTo>
                  <a:lnTo>
                    <a:pt x="268" y="273"/>
                  </a:lnTo>
                  <a:lnTo>
                    <a:pt x="274" y="285"/>
                  </a:lnTo>
                  <a:lnTo>
                    <a:pt x="280" y="291"/>
                  </a:lnTo>
                  <a:lnTo>
                    <a:pt x="280" y="303"/>
                  </a:lnTo>
                  <a:lnTo>
                    <a:pt x="286" y="309"/>
                  </a:lnTo>
                  <a:lnTo>
                    <a:pt x="291" y="321"/>
                  </a:lnTo>
                  <a:lnTo>
                    <a:pt x="297" y="328"/>
                  </a:lnTo>
                  <a:lnTo>
                    <a:pt x="303" y="340"/>
                  </a:lnTo>
                  <a:lnTo>
                    <a:pt x="297" y="334"/>
                  </a:lnTo>
                  <a:lnTo>
                    <a:pt x="286" y="328"/>
                  </a:lnTo>
                  <a:lnTo>
                    <a:pt x="274" y="315"/>
                  </a:lnTo>
                  <a:lnTo>
                    <a:pt x="263" y="309"/>
                  </a:lnTo>
                  <a:lnTo>
                    <a:pt x="246" y="291"/>
                  </a:lnTo>
                  <a:lnTo>
                    <a:pt x="234" y="285"/>
                  </a:lnTo>
                  <a:lnTo>
                    <a:pt x="223" y="273"/>
                  </a:lnTo>
                  <a:lnTo>
                    <a:pt x="217" y="273"/>
                  </a:lnTo>
                  <a:lnTo>
                    <a:pt x="200" y="255"/>
                  </a:lnTo>
                  <a:lnTo>
                    <a:pt x="194" y="255"/>
                  </a:lnTo>
                  <a:lnTo>
                    <a:pt x="188" y="249"/>
                  </a:lnTo>
                  <a:lnTo>
                    <a:pt x="188" y="243"/>
                  </a:lnTo>
                  <a:lnTo>
                    <a:pt x="183" y="243"/>
                  </a:lnTo>
                  <a:lnTo>
                    <a:pt x="165" y="225"/>
                  </a:lnTo>
                  <a:lnTo>
                    <a:pt x="160" y="225"/>
                  </a:lnTo>
                  <a:lnTo>
                    <a:pt x="160" y="218"/>
                  </a:lnTo>
                  <a:lnTo>
                    <a:pt x="154" y="218"/>
                  </a:lnTo>
                  <a:lnTo>
                    <a:pt x="103" y="164"/>
                  </a:lnTo>
                  <a:lnTo>
                    <a:pt x="103" y="158"/>
                  </a:lnTo>
                  <a:lnTo>
                    <a:pt x="97" y="152"/>
                  </a:lnTo>
                  <a:lnTo>
                    <a:pt x="91" y="152"/>
                  </a:lnTo>
                  <a:lnTo>
                    <a:pt x="91" y="146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63" y="109"/>
                  </a:lnTo>
                  <a:lnTo>
                    <a:pt x="63" y="103"/>
                  </a:lnTo>
                  <a:lnTo>
                    <a:pt x="51" y="91"/>
                  </a:lnTo>
                  <a:lnTo>
                    <a:pt x="51" y="85"/>
                  </a:lnTo>
                  <a:lnTo>
                    <a:pt x="34" y="67"/>
                  </a:lnTo>
                  <a:lnTo>
                    <a:pt x="34" y="55"/>
                  </a:lnTo>
                  <a:lnTo>
                    <a:pt x="17" y="37"/>
                  </a:lnTo>
                  <a:lnTo>
                    <a:pt x="17" y="25"/>
                  </a:lnTo>
                  <a:lnTo>
                    <a:pt x="11" y="18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002" y="2083"/>
              <a:ext cx="288" cy="586"/>
            </a:xfrm>
            <a:custGeom>
              <a:avLst/>
              <a:gdLst/>
              <a:ahLst/>
              <a:cxnLst>
                <a:cxn ang="0">
                  <a:pos x="223" y="345"/>
                </a:cxn>
                <a:cxn ang="0">
                  <a:pos x="229" y="194"/>
                </a:cxn>
                <a:cxn ang="0">
                  <a:pos x="240" y="127"/>
                </a:cxn>
                <a:cxn ang="0">
                  <a:pos x="246" y="36"/>
                </a:cxn>
                <a:cxn ang="0">
                  <a:pos x="257" y="12"/>
                </a:cxn>
                <a:cxn ang="0">
                  <a:pos x="263" y="54"/>
                </a:cxn>
                <a:cxn ang="0">
                  <a:pos x="275" y="109"/>
                </a:cxn>
                <a:cxn ang="0">
                  <a:pos x="280" y="218"/>
                </a:cxn>
                <a:cxn ang="0">
                  <a:pos x="280" y="278"/>
                </a:cxn>
                <a:cxn ang="0">
                  <a:pos x="275" y="375"/>
                </a:cxn>
                <a:cxn ang="0">
                  <a:pos x="263" y="418"/>
                </a:cxn>
                <a:cxn ang="0">
                  <a:pos x="257" y="454"/>
                </a:cxn>
                <a:cxn ang="0">
                  <a:pos x="246" y="484"/>
                </a:cxn>
                <a:cxn ang="0">
                  <a:pos x="240" y="515"/>
                </a:cxn>
                <a:cxn ang="0">
                  <a:pos x="229" y="539"/>
                </a:cxn>
                <a:cxn ang="0">
                  <a:pos x="223" y="569"/>
                </a:cxn>
                <a:cxn ang="0">
                  <a:pos x="212" y="575"/>
                </a:cxn>
                <a:cxn ang="0">
                  <a:pos x="206" y="551"/>
                </a:cxn>
                <a:cxn ang="0">
                  <a:pos x="195" y="527"/>
                </a:cxn>
                <a:cxn ang="0">
                  <a:pos x="183" y="503"/>
                </a:cxn>
                <a:cxn ang="0">
                  <a:pos x="172" y="478"/>
                </a:cxn>
                <a:cxn ang="0">
                  <a:pos x="160" y="460"/>
                </a:cxn>
                <a:cxn ang="0">
                  <a:pos x="143" y="430"/>
                </a:cxn>
                <a:cxn ang="0">
                  <a:pos x="132" y="406"/>
                </a:cxn>
                <a:cxn ang="0">
                  <a:pos x="109" y="375"/>
                </a:cxn>
                <a:cxn ang="0">
                  <a:pos x="97" y="363"/>
                </a:cxn>
                <a:cxn ang="0">
                  <a:pos x="86" y="339"/>
                </a:cxn>
                <a:cxn ang="0">
                  <a:pos x="74" y="315"/>
                </a:cxn>
                <a:cxn ang="0">
                  <a:pos x="57" y="291"/>
                </a:cxn>
                <a:cxn ang="0">
                  <a:pos x="46" y="266"/>
                </a:cxn>
                <a:cxn ang="0">
                  <a:pos x="34" y="242"/>
                </a:cxn>
                <a:cxn ang="0">
                  <a:pos x="23" y="218"/>
                </a:cxn>
                <a:cxn ang="0">
                  <a:pos x="17" y="188"/>
                </a:cxn>
                <a:cxn ang="0">
                  <a:pos x="6" y="163"/>
                </a:cxn>
                <a:cxn ang="0">
                  <a:pos x="0" y="133"/>
                </a:cxn>
                <a:cxn ang="0">
                  <a:pos x="17" y="151"/>
                </a:cxn>
                <a:cxn ang="0">
                  <a:pos x="34" y="169"/>
                </a:cxn>
                <a:cxn ang="0">
                  <a:pos x="46" y="181"/>
                </a:cxn>
                <a:cxn ang="0">
                  <a:pos x="52" y="200"/>
                </a:cxn>
                <a:cxn ang="0">
                  <a:pos x="63" y="212"/>
                </a:cxn>
                <a:cxn ang="0">
                  <a:pos x="92" y="248"/>
                </a:cxn>
                <a:cxn ang="0">
                  <a:pos x="103" y="272"/>
                </a:cxn>
                <a:cxn ang="0">
                  <a:pos x="126" y="303"/>
                </a:cxn>
                <a:cxn ang="0">
                  <a:pos x="137" y="327"/>
                </a:cxn>
                <a:cxn ang="0">
                  <a:pos x="149" y="351"/>
                </a:cxn>
                <a:cxn ang="0">
                  <a:pos x="166" y="375"/>
                </a:cxn>
                <a:cxn ang="0">
                  <a:pos x="172" y="400"/>
                </a:cxn>
                <a:cxn ang="0">
                  <a:pos x="189" y="430"/>
                </a:cxn>
                <a:cxn ang="0">
                  <a:pos x="195" y="448"/>
                </a:cxn>
                <a:cxn ang="0">
                  <a:pos x="206" y="472"/>
                </a:cxn>
                <a:cxn ang="0">
                  <a:pos x="217" y="497"/>
                </a:cxn>
              </a:cxnLst>
              <a:rect l="0" t="0" r="r" b="b"/>
              <a:pathLst>
                <a:path w="287" h="582">
                  <a:moveTo>
                    <a:pt x="217" y="503"/>
                  </a:moveTo>
                  <a:lnTo>
                    <a:pt x="217" y="351"/>
                  </a:lnTo>
                  <a:lnTo>
                    <a:pt x="223" y="345"/>
                  </a:lnTo>
                  <a:lnTo>
                    <a:pt x="223" y="254"/>
                  </a:lnTo>
                  <a:lnTo>
                    <a:pt x="229" y="248"/>
                  </a:lnTo>
                  <a:lnTo>
                    <a:pt x="229" y="194"/>
                  </a:lnTo>
                  <a:lnTo>
                    <a:pt x="235" y="188"/>
                  </a:lnTo>
                  <a:lnTo>
                    <a:pt x="235" y="133"/>
                  </a:lnTo>
                  <a:lnTo>
                    <a:pt x="240" y="127"/>
                  </a:lnTo>
                  <a:lnTo>
                    <a:pt x="240" y="78"/>
                  </a:lnTo>
                  <a:lnTo>
                    <a:pt x="246" y="66"/>
                  </a:lnTo>
                  <a:lnTo>
                    <a:pt x="246" y="36"/>
                  </a:lnTo>
                  <a:lnTo>
                    <a:pt x="252" y="24"/>
                  </a:lnTo>
                  <a:lnTo>
                    <a:pt x="252" y="0"/>
                  </a:lnTo>
                  <a:lnTo>
                    <a:pt x="257" y="12"/>
                  </a:lnTo>
                  <a:lnTo>
                    <a:pt x="257" y="30"/>
                  </a:lnTo>
                  <a:lnTo>
                    <a:pt x="263" y="42"/>
                  </a:lnTo>
                  <a:lnTo>
                    <a:pt x="263" y="54"/>
                  </a:lnTo>
                  <a:lnTo>
                    <a:pt x="269" y="66"/>
                  </a:lnTo>
                  <a:lnTo>
                    <a:pt x="269" y="97"/>
                  </a:lnTo>
                  <a:lnTo>
                    <a:pt x="275" y="109"/>
                  </a:lnTo>
                  <a:lnTo>
                    <a:pt x="275" y="133"/>
                  </a:lnTo>
                  <a:lnTo>
                    <a:pt x="280" y="145"/>
                  </a:lnTo>
                  <a:lnTo>
                    <a:pt x="280" y="218"/>
                  </a:lnTo>
                  <a:lnTo>
                    <a:pt x="286" y="224"/>
                  </a:lnTo>
                  <a:lnTo>
                    <a:pt x="286" y="266"/>
                  </a:lnTo>
                  <a:lnTo>
                    <a:pt x="280" y="278"/>
                  </a:lnTo>
                  <a:lnTo>
                    <a:pt x="280" y="345"/>
                  </a:lnTo>
                  <a:lnTo>
                    <a:pt x="275" y="351"/>
                  </a:lnTo>
                  <a:lnTo>
                    <a:pt x="275" y="375"/>
                  </a:lnTo>
                  <a:lnTo>
                    <a:pt x="269" y="387"/>
                  </a:lnTo>
                  <a:lnTo>
                    <a:pt x="269" y="412"/>
                  </a:lnTo>
                  <a:lnTo>
                    <a:pt x="263" y="418"/>
                  </a:lnTo>
                  <a:lnTo>
                    <a:pt x="263" y="436"/>
                  </a:lnTo>
                  <a:lnTo>
                    <a:pt x="257" y="442"/>
                  </a:lnTo>
                  <a:lnTo>
                    <a:pt x="257" y="454"/>
                  </a:lnTo>
                  <a:lnTo>
                    <a:pt x="252" y="460"/>
                  </a:lnTo>
                  <a:lnTo>
                    <a:pt x="252" y="478"/>
                  </a:lnTo>
                  <a:lnTo>
                    <a:pt x="246" y="484"/>
                  </a:lnTo>
                  <a:lnTo>
                    <a:pt x="246" y="497"/>
                  </a:lnTo>
                  <a:lnTo>
                    <a:pt x="240" y="503"/>
                  </a:lnTo>
                  <a:lnTo>
                    <a:pt x="240" y="515"/>
                  </a:lnTo>
                  <a:lnTo>
                    <a:pt x="235" y="521"/>
                  </a:lnTo>
                  <a:lnTo>
                    <a:pt x="235" y="533"/>
                  </a:lnTo>
                  <a:lnTo>
                    <a:pt x="229" y="539"/>
                  </a:lnTo>
                  <a:lnTo>
                    <a:pt x="229" y="551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7" y="575"/>
                  </a:lnTo>
                  <a:lnTo>
                    <a:pt x="217" y="581"/>
                  </a:lnTo>
                  <a:lnTo>
                    <a:pt x="212" y="575"/>
                  </a:lnTo>
                  <a:lnTo>
                    <a:pt x="212" y="563"/>
                  </a:lnTo>
                  <a:lnTo>
                    <a:pt x="206" y="557"/>
                  </a:lnTo>
                  <a:lnTo>
                    <a:pt x="206" y="551"/>
                  </a:lnTo>
                  <a:lnTo>
                    <a:pt x="200" y="539"/>
                  </a:lnTo>
                  <a:lnTo>
                    <a:pt x="200" y="533"/>
                  </a:lnTo>
                  <a:lnTo>
                    <a:pt x="195" y="527"/>
                  </a:lnTo>
                  <a:lnTo>
                    <a:pt x="195" y="521"/>
                  </a:lnTo>
                  <a:lnTo>
                    <a:pt x="189" y="509"/>
                  </a:lnTo>
                  <a:lnTo>
                    <a:pt x="183" y="503"/>
                  </a:lnTo>
                  <a:lnTo>
                    <a:pt x="183" y="497"/>
                  </a:lnTo>
                  <a:lnTo>
                    <a:pt x="172" y="484"/>
                  </a:lnTo>
                  <a:lnTo>
                    <a:pt x="172" y="478"/>
                  </a:lnTo>
                  <a:lnTo>
                    <a:pt x="166" y="472"/>
                  </a:lnTo>
                  <a:lnTo>
                    <a:pt x="166" y="466"/>
                  </a:lnTo>
                  <a:lnTo>
                    <a:pt x="160" y="460"/>
                  </a:lnTo>
                  <a:lnTo>
                    <a:pt x="155" y="448"/>
                  </a:lnTo>
                  <a:lnTo>
                    <a:pt x="155" y="442"/>
                  </a:lnTo>
                  <a:lnTo>
                    <a:pt x="143" y="430"/>
                  </a:lnTo>
                  <a:lnTo>
                    <a:pt x="143" y="424"/>
                  </a:lnTo>
                  <a:lnTo>
                    <a:pt x="132" y="412"/>
                  </a:lnTo>
                  <a:lnTo>
                    <a:pt x="132" y="406"/>
                  </a:lnTo>
                  <a:lnTo>
                    <a:pt x="120" y="394"/>
                  </a:lnTo>
                  <a:lnTo>
                    <a:pt x="120" y="387"/>
                  </a:lnTo>
                  <a:lnTo>
                    <a:pt x="109" y="375"/>
                  </a:lnTo>
                  <a:lnTo>
                    <a:pt x="109" y="369"/>
                  </a:lnTo>
                  <a:lnTo>
                    <a:pt x="103" y="369"/>
                  </a:lnTo>
                  <a:lnTo>
                    <a:pt x="97" y="363"/>
                  </a:lnTo>
                  <a:lnTo>
                    <a:pt x="97" y="357"/>
                  </a:lnTo>
                  <a:lnTo>
                    <a:pt x="86" y="345"/>
                  </a:lnTo>
                  <a:lnTo>
                    <a:pt x="86" y="339"/>
                  </a:lnTo>
                  <a:lnTo>
                    <a:pt x="80" y="333"/>
                  </a:lnTo>
                  <a:lnTo>
                    <a:pt x="74" y="321"/>
                  </a:lnTo>
                  <a:lnTo>
                    <a:pt x="74" y="315"/>
                  </a:lnTo>
                  <a:lnTo>
                    <a:pt x="63" y="303"/>
                  </a:lnTo>
                  <a:lnTo>
                    <a:pt x="63" y="297"/>
                  </a:lnTo>
                  <a:lnTo>
                    <a:pt x="57" y="291"/>
                  </a:lnTo>
                  <a:lnTo>
                    <a:pt x="57" y="284"/>
                  </a:lnTo>
                  <a:lnTo>
                    <a:pt x="46" y="272"/>
                  </a:lnTo>
                  <a:lnTo>
                    <a:pt x="46" y="266"/>
                  </a:lnTo>
                  <a:lnTo>
                    <a:pt x="40" y="260"/>
                  </a:lnTo>
                  <a:lnTo>
                    <a:pt x="40" y="248"/>
                  </a:lnTo>
                  <a:lnTo>
                    <a:pt x="34" y="242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3" y="218"/>
                  </a:lnTo>
                  <a:lnTo>
                    <a:pt x="23" y="212"/>
                  </a:lnTo>
                  <a:lnTo>
                    <a:pt x="17" y="206"/>
                  </a:lnTo>
                  <a:lnTo>
                    <a:pt x="17" y="188"/>
                  </a:lnTo>
                  <a:lnTo>
                    <a:pt x="12" y="181"/>
                  </a:lnTo>
                  <a:lnTo>
                    <a:pt x="12" y="169"/>
                  </a:lnTo>
                  <a:lnTo>
                    <a:pt x="6" y="163"/>
                  </a:lnTo>
                  <a:lnTo>
                    <a:pt x="6" y="151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12" y="145"/>
                  </a:lnTo>
                  <a:lnTo>
                    <a:pt x="12" y="151"/>
                  </a:lnTo>
                  <a:lnTo>
                    <a:pt x="17" y="151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34" y="169"/>
                  </a:lnTo>
                  <a:lnTo>
                    <a:pt x="34" y="175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46" y="188"/>
                  </a:lnTo>
                  <a:lnTo>
                    <a:pt x="52" y="194"/>
                  </a:lnTo>
                  <a:lnTo>
                    <a:pt x="52" y="200"/>
                  </a:lnTo>
                  <a:lnTo>
                    <a:pt x="57" y="206"/>
                  </a:lnTo>
                  <a:lnTo>
                    <a:pt x="63" y="206"/>
                  </a:lnTo>
                  <a:lnTo>
                    <a:pt x="63" y="212"/>
                  </a:lnTo>
                  <a:lnTo>
                    <a:pt x="69" y="218"/>
                  </a:lnTo>
                  <a:lnTo>
                    <a:pt x="69" y="224"/>
                  </a:lnTo>
                  <a:lnTo>
                    <a:pt x="92" y="248"/>
                  </a:lnTo>
                  <a:lnTo>
                    <a:pt x="92" y="254"/>
                  </a:lnTo>
                  <a:lnTo>
                    <a:pt x="103" y="266"/>
                  </a:lnTo>
                  <a:lnTo>
                    <a:pt x="103" y="272"/>
                  </a:lnTo>
                  <a:lnTo>
                    <a:pt x="114" y="284"/>
                  </a:lnTo>
                  <a:lnTo>
                    <a:pt x="114" y="291"/>
                  </a:lnTo>
                  <a:lnTo>
                    <a:pt x="126" y="303"/>
                  </a:lnTo>
                  <a:lnTo>
                    <a:pt x="126" y="309"/>
                  </a:lnTo>
                  <a:lnTo>
                    <a:pt x="137" y="321"/>
                  </a:lnTo>
                  <a:lnTo>
                    <a:pt x="137" y="327"/>
                  </a:lnTo>
                  <a:lnTo>
                    <a:pt x="143" y="339"/>
                  </a:lnTo>
                  <a:lnTo>
                    <a:pt x="149" y="345"/>
                  </a:lnTo>
                  <a:lnTo>
                    <a:pt x="149" y="351"/>
                  </a:lnTo>
                  <a:lnTo>
                    <a:pt x="155" y="357"/>
                  </a:lnTo>
                  <a:lnTo>
                    <a:pt x="155" y="363"/>
                  </a:lnTo>
                  <a:lnTo>
                    <a:pt x="166" y="375"/>
                  </a:lnTo>
                  <a:lnTo>
                    <a:pt x="166" y="381"/>
                  </a:lnTo>
                  <a:lnTo>
                    <a:pt x="172" y="394"/>
                  </a:lnTo>
                  <a:lnTo>
                    <a:pt x="172" y="400"/>
                  </a:lnTo>
                  <a:lnTo>
                    <a:pt x="183" y="412"/>
                  </a:lnTo>
                  <a:lnTo>
                    <a:pt x="183" y="418"/>
                  </a:lnTo>
                  <a:lnTo>
                    <a:pt x="189" y="430"/>
                  </a:lnTo>
                  <a:lnTo>
                    <a:pt x="189" y="436"/>
                  </a:lnTo>
                  <a:lnTo>
                    <a:pt x="195" y="442"/>
                  </a:lnTo>
                  <a:lnTo>
                    <a:pt x="195" y="448"/>
                  </a:lnTo>
                  <a:lnTo>
                    <a:pt x="200" y="454"/>
                  </a:lnTo>
                  <a:lnTo>
                    <a:pt x="206" y="466"/>
                  </a:lnTo>
                  <a:lnTo>
                    <a:pt x="206" y="472"/>
                  </a:lnTo>
                  <a:lnTo>
                    <a:pt x="212" y="478"/>
                  </a:lnTo>
                  <a:lnTo>
                    <a:pt x="212" y="484"/>
                  </a:lnTo>
                  <a:lnTo>
                    <a:pt x="217" y="497"/>
                  </a:lnTo>
                  <a:lnTo>
                    <a:pt x="217" y="503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067" y="2480"/>
              <a:ext cx="301" cy="618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17" y="72"/>
                </a:cxn>
                <a:cxn ang="0">
                  <a:pos x="29" y="96"/>
                </a:cxn>
                <a:cxn ang="0">
                  <a:pos x="34" y="121"/>
                </a:cxn>
                <a:cxn ang="0">
                  <a:pos x="46" y="139"/>
                </a:cxn>
                <a:cxn ang="0">
                  <a:pos x="51" y="163"/>
                </a:cxn>
                <a:cxn ang="0">
                  <a:pos x="63" y="181"/>
                </a:cxn>
                <a:cxn ang="0">
                  <a:pos x="69" y="212"/>
                </a:cxn>
                <a:cxn ang="0">
                  <a:pos x="80" y="242"/>
                </a:cxn>
                <a:cxn ang="0">
                  <a:pos x="86" y="296"/>
                </a:cxn>
                <a:cxn ang="0">
                  <a:pos x="92" y="496"/>
                </a:cxn>
                <a:cxn ang="0">
                  <a:pos x="103" y="478"/>
                </a:cxn>
                <a:cxn ang="0">
                  <a:pos x="109" y="460"/>
                </a:cxn>
                <a:cxn ang="0">
                  <a:pos x="120" y="436"/>
                </a:cxn>
                <a:cxn ang="0">
                  <a:pos x="126" y="418"/>
                </a:cxn>
                <a:cxn ang="0">
                  <a:pos x="137" y="393"/>
                </a:cxn>
                <a:cxn ang="0">
                  <a:pos x="143" y="375"/>
                </a:cxn>
                <a:cxn ang="0">
                  <a:pos x="154" y="351"/>
                </a:cxn>
                <a:cxn ang="0">
                  <a:pos x="160" y="333"/>
                </a:cxn>
                <a:cxn ang="0">
                  <a:pos x="172" y="309"/>
                </a:cxn>
                <a:cxn ang="0">
                  <a:pos x="183" y="284"/>
                </a:cxn>
                <a:cxn ang="0">
                  <a:pos x="189" y="260"/>
                </a:cxn>
                <a:cxn ang="0">
                  <a:pos x="200" y="236"/>
                </a:cxn>
                <a:cxn ang="0">
                  <a:pos x="217" y="206"/>
                </a:cxn>
                <a:cxn ang="0">
                  <a:pos x="223" y="175"/>
                </a:cxn>
                <a:cxn ang="0">
                  <a:pos x="240" y="145"/>
                </a:cxn>
                <a:cxn ang="0">
                  <a:pos x="252" y="115"/>
                </a:cxn>
                <a:cxn ang="0">
                  <a:pos x="263" y="90"/>
                </a:cxn>
                <a:cxn ang="0">
                  <a:pos x="275" y="66"/>
                </a:cxn>
                <a:cxn ang="0">
                  <a:pos x="286" y="36"/>
                </a:cxn>
                <a:cxn ang="0">
                  <a:pos x="297" y="12"/>
                </a:cxn>
                <a:cxn ang="0">
                  <a:pos x="297" y="157"/>
                </a:cxn>
                <a:cxn ang="0">
                  <a:pos x="292" y="206"/>
                </a:cxn>
                <a:cxn ang="0">
                  <a:pos x="280" y="236"/>
                </a:cxn>
                <a:cxn ang="0">
                  <a:pos x="269" y="260"/>
                </a:cxn>
                <a:cxn ang="0">
                  <a:pos x="263" y="290"/>
                </a:cxn>
                <a:cxn ang="0">
                  <a:pos x="246" y="321"/>
                </a:cxn>
                <a:cxn ang="0">
                  <a:pos x="234" y="345"/>
                </a:cxn>
                <a:cxn ang="0">
                  <a:pos x="217" y="375"/>
                </a:cxn>
                <a:cxn ang="0">
                  <a:pos x="200" y="406"/>
                </a:cxn>
                <a:cxn ang="0">
                  <a:pos x="183" y="436"/>
                </a:cxn>
                <a:cxn ang="0">
                  <a:pos x="160" y="466"/>
                </a:cxn>
                <a:cxn ang="0">
                  <a:pos x="143" y="496"/>
                </a:cxn>
                <a:cxn ang="0">
                  <a:pos x="114" y="533"/>
                </a:cxn>
                <a:cxn ang="0">
                  <a:pos x="97" y="563"/>
                </a:cxn>
                <a:cxn ang="0">
                  <a:pos x="69" y="605"/>
                </a:cxn>
                <a:cxn ang="0">
                  <a:pos x="57" y="551"/>
                </a:cxn>
                <a:cxn ang="0">
                  <a:pos x="51" y="478"/>
                </a:cxn>
                <a:cxn ang="0">
                  <a:pos x="40" y="448"/>
                </a:cxn>
                <a:cxn ang="0">
                  <a:pos x="34" y="393"/>
                </a:cxn>
                <a:cxn ang="0">
                  <a:pos x="23" y="357"/>
                </a:cxn>
                <a:cxn ang="0">
                  <a:pos x="17" y="303"/>
                </a:cxn>
                <a:cxn ang="0">
                  <a:pos x="6" y="254"/>
                </a:cxn>
                <a:cxn ang="0">
                  <a:pos x="0" y="30"/>
                </a:cxn>
              </a:cxnLst>
              <a:rect l="0" t="0" r="r" b="b"/>
              <a:pathLst>
                <a:path w="304" h="619">
                  <a:moveTo>
                    <a:pt x="0" y="36"/>
                  </a:moveTo>
                  <a:lnTo>
                    <a:pt x="6" y="42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17" y="72"/>
                  </a:lnTo>
                  <a:lnTo>
                    <a:pt x="17" y="78"/>
                  </a:lnTo>
                  <a:lnTo>
                    <a:pt x="23" y="90"/>
                  </a:lnTo>
                  <a:lnTo>
                    <a:pt x="29" y="96"/>
                  </a:lnTo>
                  <a:lnTo>
                    <a:pt x="29" y="103"/>
                  </a:lnTo>
                  <a:lnTo>
                    <a:pt x="34" y="109"/>
                  </a:lnTo>
                  <a:lnTo>
                    <a:pt x="34" y="121"/>
                  </a:lnTo>
                  <a:lnTo>
                    <a:pt x="40" y="127"/>
                  </a:lnTo>
                  <a:lnTo>
                    <a:pt x="40" y="133"/>
                  </a:lnTo>
                  <a:lnTo>
                    <a:pt x="46" y="139"/>
                  </a:lnTo>
                  <a:lnTo>
                    <a:pt x="46" y="145"/>
                  </a:lnTo>
                  <a:lnTo>
                    <a:pt x="51" y="151"/>
                  </a:lnTo>
                  <a:lnTo>
                    <a:pt x="51" y="163"/>
                  </a:lnTo>
                  <a:lnTo>
                    <a:pt x="57" y="169"/>
                  </a:lnTo>
                  <a:lnTo>
                    <a:pt x="57" y="175"/>
                  </a:lnTo>
                  <a:lnTo>
                    <a:pt x="63" y="181"/>
                  </a:lnTo>
                  <a:lnTo>
                    <a:pt x="63" y="193"/>
                  </a:lnTo>
                  <a:lnTo>
                    <a:pt x="69" y="199"/>
                  </a:lnTo>
                  <a:lnTo>
                    <a:pt x="69" y="212"/>
                  </a:lnTo>
                  <a:lnTo>
                    <a:pt x="74" y="218"/>
                  </a:lnTo>
                  <a:lnTo>
                    <a:pt x="74" y="236"/>
                  </a:lnTo>
                  <a:lnTo>
                    <a:pt x="80" y="242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96"/>
                  </a:lnTo>
                  <a:lnTo>
                    <a:pt x="92" y="303"/>
                  </a:lnTo>
                  <a:lnTo>
                    <a:pt x="92" y="502"/>
                  </a:lnTo>
                  <a:lnTo>
                    <a:pt x="92" y="496"/>
                  </a:lnTo>
                  <a:lnTo>
                    <a:pt x="97" y="490"/>
                  </a:lnTo>
                  <a:lnTo>
                    <a:pt x="97" y="484"/>
                  </a:lnTo>
                  <a:lnTo>
                    <a:pt x="103" y="478"/>
                  </a:lnTo>
                  <a:lnTo>
                    <a:pt x="103" y="472"/>
                  </a:lnTo>
                  <a:lnTo>
                    <a:pt x="109" y="466"/>
                  </a:lnTo>
                  <a:lnTo>
                    <a:pt x="109" y="460"/>
                  </a:lnTo>
                  <a:lnTo>
                    <a:pt x="114" y="448"/>
                  </a:lnTo>
                  <a:lnTo>
                    <a:pt x="114" y="442"/>
                  </a:lnTo>
                  <a:lnTo>
                    <a:pt x="120" y="436"/>
                  </a:lnTo>
                  <a:lnTo>
                    <a:pt x="120" y="430"/>
                  </a:lnTo>
                  <a:lnTo>
                    <a:pt x="126" y="424"/>
                  </a:lnTo>
                  <a:lnTo>
                    <a:pt x="126" y="418"/>
                  </a:lnTo>
                  <a:lnTo>
                    <a:pt x="132" y="412"/>
                  </a:lnTo>
                  <a:lnTo>
                    <a:pt x="132" y="406"/>
                  </a:lnTo>
                  <a:lnTo>
                    <a:pt x="137" y="393"/>
                  </a:lnTo>
                  <a:lnTo>
                    <a:pt x="137" y="387"/>
                  </a:lnTo>
                  <a:lnTo>
                    <a:pt x="143" y="381"/>
                  </a:lnTo>
                  <a:lnTo>
                    <a:pt x="143" y="375"/>
                  </a:lnTo>
                  <a:lnTo>
                    <a:pt x="149" y="369"/>
                  </a:lnTo>
                  <a:lnTo>
                    <a:pt x="149" y="357"/>
                  </a:lnTo>
                  <a:lnTo>
                    <a:pt x="154" y="351"/>
                  </a:lnTo>
                  <a:lnTo>
                    <a:pt x="154" y="345"/>
                  </a:lnTo>
                  <a:lnTo>
                    <a:pt x="160" y="339"/>
                  </a:lnTo>
                  <a:lnTo>
                    <a:pt x="160" y="333"/>
                  </a:lnTo>
                  <a:lnTo>
                    <a:pt x="166" y="321"/>
                  </a:lnTo>
                  <a:lnTo>
                    <a:pt x="166" y="315"/>
                  </a:lnTo>
                  <a:lnTo>
                    <a:pt x="172" y="309"/>
                  </a:lnTo>
                  <a:lnTo>
                    <a:pt x="177" y="296"/>
                  </a:lnTo>
                  <a:lnTo>
                    <a:pt x="177" y="290"/>
                  </a:lnTo>
                  <a:lnTo>
                    <a:pt x="183" y="284"/>
                  </a:lnTo>
                  <a:lnTo>
                    <a:pt x="183" y="278"/>
                  </a:lnTo>
                  <a:lnTo>
                    <a:pt x="189" y="266"/>
                  </a:lnTo>
                  <a:lnTo>
                    <a:pt x="189" y="260"/>
                  </a:lnTo>
                  <a:lnTo>
                    <a:pt x="194" y="254"/>
                  </a:lnTo>
                  <a:lnTo>
                    <a:pt x="200" y="242"/>
                  </a:lnTo>
                  <a:lnTo>
                    <a:pt x="200" y="236"/>
                  </a:lnTo>
                  <a:lnTo>
                    <a:pt x="206" y="230"/>
                  </a:lnTo>
                  <a:lnTo>
                    <a:pt x="206" y="218"/>
                  </a:lnTo>
                  <a:lnTo>
                    <a:pt x="217" y="206"/>
                  </a:lnTo>
                  <a:lnTo>
                    <a:pt x="217" y="193"/>
                  </a:lnTo>
                  <a:lnTo>
                    <a:pt x="223" y="187"/>
                  </a:lnTo>
                  <a:lnTo>
                    <a:pt x="223" y="175"/>
                  </a:lnTo>
                  <a:lnTo>
                    <a:pt x="234" y="163"/>
                  </a:lnTo>
                  <a:lnTo>
                    <a:pt x="234" y="151"/>
                  </a:lnTo>
                  <a:lnTo>
                    <a:pt x="240" y="145"/>
                  </a:lnTo>
                  <a:lnTo>
                    <a:pt x="246" y="133"/>
                  </a:lnTo>
                  <a:lnTo>
                    <a:pt x="246" y="127"/>
                  </a:lnTo>
                  <a:lnTo>
                    <a:pt x="252" y="115"/>
                  </a:lnTo>
                  <a:lnTo>
                    <a:pt x="257" y="109"/>
                  </a:lnTo>
                  <a:lnTo>
                    <a:pt x="257" y="103"/>
                  </a:lnTo>
                  <a:lnTo>
                    <a:pt x="263" y="90"/>
                  </a:lnTo>
                  <a:lnTo>
                    <a:pt x="269" y="84"/>
                  </a:lnTo>
                  <a:lnTo>
                    <a:pt x="269" y="72"/>
                  </a:lnTo>
                  <a:lnTo>
                    <a:pt x="275" y="66"/>
                  </a:lnTo>
                  <a:lnTo>
                    <a:pt x="280" y="54"/>
                  </a:lnTo>
                  <a:lnTo>
                    <a:pt x="280" y="48"/>
                  </a:lnTo>
                  <a:lnTo>
                    <a:pt x="286" y="36"/>
                  </a:lnTo>
                  <a:lnTo>
                    <a:pt x="292" y="30"/>
                  </a:lnTo>
                  <a:lnTo>
                    <a:pt x="297" y="18"/>
                  </a:lnTo>
                  <a:lnTo>
                    <a:pt x="297" y="12"/>
                  </a:lnTo>
                  <a:lnTo>
                    <a:pt x="303" y="0"/>
                  </a:lnTo>
                  <a:lnTo>
                    <a:pt x="303" y="145"/>
                  </a:lnTo>
                  <a:lnTo>
                    <a:pt x="297" y="157"/>
                  </a:lnTo>
                  <a:lnTo>
                    <a:pt x="297" y="175"/>
                  </a:lnTo>
                  <a:lnTo>
                    <a:pt x="292" y="187"/>
                  </a:lnTo>
                  <a:lnTo>
                    <a:pt x="292" y="206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0" y="236"/>
                  </a:lnTo>
                  <a:lnTo>
                    <a:pt x="280" y="242"/>
                  </a:lnTo>
                  <a:lnTo>
                    <a:pt x="275" y="254"/>
                  </a:lnTo>
                  <a:lnTo>
                    <a:pt x="269" y="260"/>
                  </a:lnTo>
                  <a:lnTo>
                    <a:pt x="269" y="272"/>
                  </a:lnTo>
                  <a:lnTo>
                    <a:pt x="263" y="278"/>
                  </a:lnTo>
                  <a:lnTo>
                    <a:pt x="263" y="290"/>
                  </a:lnTo>
                  <a:lnTo>
                    <a:pt x="252" y="303"/>
                  </a:lnTo>
                  <a:lnTo>
                    <a:pt x="252" y="315"/>
                  </a:lnTo>
                  <a:lnTo>
                    <a:pt x="246" y="321"/>
                  </a:lnTo>
                  <a:lnTo>
                    <a:pt x="240" y="333"/>
                  </a:lnTo>
                  <a:lnTo>
                    <a:pt x="234" y="339"/>
                  </a:lnTo>
                  <a:lnTo>
                    <a:pt x="234" y="345"/>
                  </a:lnTo>
                  <a:lnTo>
                    <a:pt x="229" y="357"/>
                  </a:lnTo>
                  <a:lnTo>
                    <a:pt x="223" y="363"/>
                  </a:lnTo>
                  <a:lnTo>
                    <a:pt x="217" y="375"/>
                  </a:lnTo>
                  <a:lnTo>
                    <a:pt x="206" y="387"/>
                  </a:lnTo>
                  <a:lnTo>
                    <a:pt x="200" y="399"/>
                  </a:lnTo>
                  <a:lnTo>
                    <a:pt x="200" y="406"/>
                  </a:lnTo>
                  <a:lnTo>
                    <a:pt x="194" y="418"/>
                  </a:lnTo>
                  <a:lnTo>
                    <a:pt x="189" y="424"/>
                  </a:lnTo>
                  <a:lnTo>
                    <a:pt x="183" y="436"/>
                  </a:lnTo>
                  <a:lnTo>
                    <a:pt x="172" y="448"/>
                  </a:lnTo>
                  <a:lnTo>
                    <a:pt x="166" y="460"/>
                  </a:lnTo>
                  <a:lnTo>
                    <a:pt x="160" y="466"/>
                  </a:lnTo>
                  <a:lnTo>
                    <a:pt x="154" y="478"/>
                  </a:lnTo>
                  <a:lnTo>
                    <a:pt x="149" y="484"/>
                  </a:lnTo>
                  <a:lnTo>
                    <a:pt x="143" y="496"/>
                  </a:lnTo>
                  <a:lnTo>
                    <a:pt x="126" y="515"/>
                  </a:lnTo>
                  <a:lnTo>
                    <a:pt x="120" y="527"/>
                  </a:lnTo>
                  <a:lnTo>
                    <a:pt x="114" y="533"/>
                  </a:lnTo>
                  <a:lnTo>
                    <a:pt x="109" y="545"/>
                  </a:lnTo>
                  <a:lnTo>
                    <a:pt x="103" y="557"/>
                  </a:lnTo>
                  <a:lnTo>
                    <a:pt x="97" y="563"/>
                  </a:lnTo>
                  <a:lnTo>
                    <a:pt x="92" y="575"/>
                  </a:lnTo>
                  <a:lnTo>
                    <a:pt x="74" y="593"/>
                  </a:lnTo>
                  <a:lnTo>
                    <a:pt x="69" y="605"/>
                  </a:lnTo>
                  <a:lnTo>
                    <a:pt x="63" y="618"/>
                  </a:lnTo>
                  <a:lnTo>
                    <a:pt x="63" y="557"/>
                  </a:lnTo>
                  <a:lnTo>
                    <a:pt x="57" y="551"/>
                  </a:lnTo>
                  <a:lnTo>
                    <a:pt x="57" y="509"/>
                  </a:lnTo>
                  <a:lnTo>
                    <a:pt x="51" y="502"/>
                  </a:lnTo>
                  <a:lnTo>
                    <a:pt x="51" y="478"/>
                  </a:lnTo>
                  <a:lnTo>
                    <a:pt x="46" y="472"/>
                  </a:lnTo>
                  <a:lnTo>
                    <a:pt x="46" y="454"/>
                  </a:lnTo>
                  <a:lnTo>
                    <a:pt x="40" y="448"/>
                  </a:lnTo>
                  <a:lnTo>
                    <a:pt x="40" y="424"/>
                  </a:lnTo>
                  <a:lnTo>
                    <a:pt x="34" y="412"/>
                  </a:lnTo>
                  <a:lnTo>
                    <a:pt x="34" y="393"/>
                  </a:lnTo>
                  <a:lnTo>
                    <a:pt x="29" y="387"/>
                  </a:lnTo>
                  <a:lnTo>
                    <a:pt x="29" y="369"/>
                  </a:lnTo>
                  <a:lnTo>
                    <a:pt x="23" y="357"/>
                  </a:lnTo>
                  <a:lnTo>
                    <a:pt x="23" y="333"/>
                  </a:lnTo>
                  <a:lnTo>
                    <a:pt x="17" y="321"/>
                  </a:lnTo>
                  <a:lnTo>
                    <a:pt x="17" y="303"/>
                  </a:lnTo>
                  <a:lnTo>
                    <a:pt x="11" y="296"/>
                  </a:lnTo>
                  <a:lnTo>
                    <a:pt x="11" y="266"/>
                  </a:lnTo>
                  <a:lnTo>
                    <a:pt x="6" y="254"/>
                  </a:lnTo>
                  <a:lnTo>
                    <a:pt x="6" y="212"/>
                  </a:lnTo>
                  <a:lnTo>
                    <a:pt x="0" y="199"/>
                  </a:lnTo>
                  <a:lnTo>
                    <a:pt x="0" y="30"/>
                  </a:lnTo>
                  <a:lnTo>
                    <a:pt x="0" y="3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975" y="2857"/>
              <a:ext cx="360" cy="553"/>
            </a:xfrm>
            <a:custGeom>
              <a:avLst/>
              <a:gdLst/>
              <a:ahLst/>
              <a:cxnLst>
                <a:cxn ang="0">
                  <a:pos x="45" y="12"/>
                </a:cxn>
                <a:cxn ang="0">
                  <a:pos x="51" y="37"/>
                </a:cxn>
                <a:cxn ang="0">
                  <a:pos x="57" y="67"/>
                </a:cxn>
                <a:cxn ang="0">
                  <a:pos x="62" y="85"/>
                </a:cxn>
                <a:cxn ang="0">
                  <a:pos x="68" y="115"/>
                </a:cxn>
                <a:cxn ang="0">
                  <a:pos x="74" y="140"/>
                </a:cxn>
                <a:cxn ang="0">
                  <a:pos x="80" y="170"/>
                </a:cxn>
                <a:cxn ang="0">
                  <a:pos x="85" y="212"/>
                </a:cxn>
                <a:cxn ang="0">
                  <a:pos x="91" y="334"/>
                </a:cxn>
                <a:cxn ang="0">
                  <a:pos x="85" y="376"/>
                </a:cxn>
                <a:cxn ang="0">
                  <a:pos x="80" y="400"/>
                </a:cxn>
                <a:cxn ang="0">
                  <a:pos x="74" y="424"/>
                </a:cxn>
                <a:cxn ang="0">
                  <a:pos x="68" y="443"/>
                </a:cxn>
                <a:cxn ang="0">
                  <a:pos x="80" y="424"/>
                </a:cxn>
                <a:cxn ang="0">
                  <a:pos x="97" y="400"/>
                </a:cxn>
                <a:cxn ang="0">
                  <a:pos x="125" y="364"/>
                </a:cxn>
                <a:cxn ang="0">
                  <a:pos x="131" y="352"/>
                </a:cxn>
                <a:cxn ang="0">
                  <a:pos x="154" y="321"/>
                </a:cxn>
                <a:cxn ang="0">
                  <a:pos x="165" y="303"/>
                </a:cxn>
                <a:cxn ang="0">
                  <a:pos x="183" y="285"/>
                </a:cxn>
                <a:cxn ang="0">
                  <a:pos x="200" y="261"/>
                </a:cxn>
                <a:cxn ang="0">
                  <a:pos x="217" y="237"/>
                </a:cxn>
                <a:cxn ang="0">
                  <a:pos x="240" y="206"/>
                </a:cxn>
                <a:cxn ang="0">
                  <a:pos x="263" y="176"/>
                </a:cxn>
                <a:cxn ang="0">
                  <a:pos x="274" y="158"/>
                </a:cxn>
                <a:cxn ang="0">
                  <a:pos x="308" y="115"/>
                </a:cxn>
                <a:cxn ang="0">
                  <a:pos x="320" y="97"/>
                </a:cxn>
                <a:cxn ang="0">
                  <a:pos x="337" y="73"/>
                </a:cxn>
                <a:cxn ang="0">
                  <a:pos x="343" y="67"/>
                </a:cxn>
                <a:cxn ang="0">
                  <a:pos x="354" y="61"/>
                </a:cxn>
                <a:cxn ang="0">
                  <a:pos x="360" y="55"/>
                </a:cxn>
                <a:cxn ang="0">
                  <a:pos x="360" y="61"/>
                </a:cxn>
                <a:cxn ang="0">
                  <a:pos x="354" y="91"/>
                </a:cxn>
                <a:cxn ang="0">
                  <a:pos x="348" y="115"/>
                </a:cxn>
                <a:cxn ang="0">
                  <a:pos x="343" y="134"/>
                </a:cxn>
                <a:cxn ang="0">
                  <a:pos x="337" y="152"/>
                </a:cxn>
                <a:cxn ang="0">
                  <a:pos x="331" y="170"/>
                </a:cxn>
                <a:cxn ang="0">
                  <a:pos x="320" y="188"/>
                </a:cxn>
                <a:cxn ang="0">
                  <a:pos x="314" y="206"/>
                </a:cxn>
                <a:cxn ang="0">
                  <a:pos x="308" y="224"/>
                </a:cxn>
                <a:cxn ang="0">
                  <a:pos x="291" y="249"/>
                </a:cxn>
                <a:cxn ang="0">
                  <a:pos x="280" y="267"/>
                </a:cxn>
                <a:cxn ang="0">
                  <a:pos x="257" y="297"/>
                </a:cxn>
                <a:cxn ang="0">
                  <a:pos x="177" y="394"/>
                </a:cxn>
                <a:cxn ang="0">
                  <a:pos x="160" y="406"/>
                </a:cxn>
                <a:cxn ang="0">
                  <a:pos x="148" y="424"/>
                </a:cxn>
                <a:cxn ang="0">
                  <a:pos x="120" y="449"/>
                </a:cxn>
                <a:cxn ang="0">
                  <a:pos x="80" y="485"/>
                </a:cxn>
                <a:cxn ang="0">
                  <a:pos x="62" y="497"/>
                </a:cxn>
                <a:cxn ang="0">
                  <a:pos x="45" y="515"/>
                </a:cxn>
                <a:cxn ang="0">
                  <a:pos x="28" y="527"/>
                </a:cxn>
                <a:cxn ang="0">
                  <a:pos x="11" y="546"/>
                </a:cxn>
                <a:cxn ang="0">
                  <a:pos x="5" y="540"/>
                </a:cxn>
                <a:cxn ang="0">
                  <a:pos x="11" y="515"/>
                </a:cxn>
                <a:cxn ang="0">
                  <a:pos x="17" y="491"/>
                </a:cxn>
                <a:cxn ang="0">
                  <a:pos x="22" y="461"/>
                </a:cxn>
                <a:cxn ang="0">
                  <a:pos x="28" y="430"/>
                </a:cxn>
                <a:cxn ang="0">
                  <a:pos x="34" y="370"/>
                </a:cxn>
                <a:cxn ang="0">
                  <a:pos x="28" y="243"/>
                </a:cxn>
                <a:cxn ang="0">
                  <a:pos x="34" y="67"/>
                </a:cxn>
                <a:cxn ang="0">
                  <a:pos x="40" y="37"/>
                </a:cxn>
                <a:cxn ang="0">
                  <a:pos x="45" y="6"/>
                </a:cxn>
              </a:cxnLst>
              <a:rect l="0" t="0" r="r" b="b"/>
              <a:pathLst>
                <a:path w="361" h="553">
                  <a:moveTo>
                    <a:pt x="45" y="0"/>
                  </a:moveTo>
                  <a:lnTo>
                    <a:pt x="45" y="12"/>
                  </a:lnTo>
                  <a:lnTo>
                    <a:pt x="51" y="18"/>
                  </a:lnTo>
                  <a:lnTo>
                    <a:pt x="51" y="37"/>
                  </a:lnTo>
                  <a:lnTo>
                    <a:pt x="57" y="43"/>
                  </a:lnTo>
                  <a:lnTo>
                    <a:pt x="57" y="67"/>
                  </a:lnTo>
                  <a:lnTo>
                    <a:pt x="62" y="73"/>
                  </a:lnTo>
                  <a:lnTo>
                    <a:pt x="62" y="85"/>
                  </a:lnTo>
                  <a:lnTo>
                    <a:pt x="68" y="91"/>
                  </a:lnTo>
                  <a:lnTo>
                    <a:pt x="68" y="115"/>
                  </a:lnTo>
                  <a:lnTo>
                    <a:pt x="74" y="121"/>
                  </a:lnTo>
                  <a:lnTo>
                    <a:pt x="74" y="140"/>
                  </a:lnTo>
                  <a:lnTo>
                    <a:pt x="80" y="146"/>
                  </a:lnTo>
                  <a:lnTo>
                    <a:pt x="80" y="170"/>
                  </a:lnTo>
                  <a:lnTo>
                    <a:pt x="85" y="176"/>
                  </a:lnTo>
                  <a:lnTo>
                    <a:pt x="85" y="212"/>
                  </a:lnTo>
                  <a:lnTo>
                    <a:pt x="91" y="218"/>
                  </a:lnTo>
                  <a:lnTo>
                    <a:pt x="91" y="334"/>
                  </a:lnTo>
                  <a:lnTo>
                    <a:pt x="85" y="346"/>
                  </a:lnTo>
                  <a:lnTo>
                    <a:pt x="85" y="376"/>
                  </a:lnTo>
                  <a:lnTo>
                    <a:pt x="80" y="382"/>
                  </a:lnTo>
                  <a:lnTo>
                    <a:pt x="80" y="400"/>
                  </a:lnTo>
                  <a:lnTo>
                    <a:pt x="74" y="406"/>
                  </a:lnTo>
                  <a:lnTo>
                    <a:pt x="74" y="424"/>
                  </a:lnTo>
                  <a:lnTo>
                    <a:pt x="68" y="437"/>
                  </a:lnTo>
                  <a:lnTo>
                    <a:pt x="68" y="443"/>
                  </a:lnTo>
                  <a:lnTo>
                    <a:pt x="80" y="430"/>
                  </a:lnTo>
                  <a:lnTo>
                    <a:pt x="80" y="424"/>
                  </a:lnTo>
                  <a:lnTo>
                    <a:pt x="91" y="412"/>
                  </a:lnTo>
                  <a:lnTo>
                    <a:pt x="97" y="400"/>
                  </a:lnTo>
                  <a:lnTo>
                    <a:pt x="120" y="376"/>
                  </a:lnTo>
                  <a:lnTo>
                    <a:pt x="125" y="364"/>
                  </a:lnTo>
                  <a:lnTo>
                    <a:pt x="125" y="358"/>
                  </a:lnTo>
                  <a:lnTo>
                    <a:pt x="131" y="352"/>
                  </a:lnTo>
                  <a:lnTo>
                    <a:pt x="137" y="340"/>
                  </a:lnTo>
                  <a:lnTo>
                    <a:pt x="154" y="321"/>
                  </a:lnTo>
                  <a:lnTo>
                    <a:pt x="160" y="309"/>
                  </a:lnTo>
                  <a:lnTo>
                    <a:pt x="165" y="303"/>
                  </a:lnTo>
                  <a:lnTo>
                    <a:pt x="177" y="297"/>
                  </a:lnTo>
                  <a:lnTo>
                    <a:pt x="183" y="285"/>
                  </a:lnTo>
                  <a:lnTo>
                    <a:pt x="194" y="273"/>
                  </a:lnTo>
                  <a:lnTo>
                    <a:pt x="200" y="261"/>
                  </a:lnTo>
                  <a:lnTo>
                    <a:pt x="211" y="249"/>
                  </a:lnTo>
                  <a:lnTo>
                    <a:pt x="217" y="237"/>
                  </a:lnTo>
                  <a:lnTo>
                    <a:pt x="234" y="218"/>
                  </a:lnTo>
                  <a:lnTo>
                    <a:pt x="240" y="206"/>
                  </a:lnTo>
                  <a:lnTo>
                    <a:pt x="257" y="188"/>
                  </a:lnTo>
                  <a:lnTo>
                    <a:pt x="263" y="176"/>
                  </a:lnTo>
                  <a:lnTo>
                    <a:pt x="274" y="164"/>
                  </a:lnTo>
                  <a:lnTo>
                    <a:pt x="274" y="158"/>
                  </a:lnTo>
                  <a:lnTo>
                    <a:pt x="308" y="121"/>
                  </a:lnTo>
                  <a:lnTo>
                    <a:pt x="308" y="115"/>
                  </a:lnTo>
                  <a:lnTo>
                    <a:pt x="320" y="103"/>
                  </a:lnTo>
                  <a:lnTo>
                    <a:pt x="320" y="97"/>
                  </a:lnTo>
                  <a:lnTo>
                    <a:pt x="337" y="79"/>
                  </a:lnTo>
                  <a:lnTo>
                    <a:pt x="337" y="73"/>
                  </a:lnTo>
                  <a:lnTo>
                    <a:pt x="343" y="73"/>
                  </a:lnTo>
                  <a:lnTo>
                    <a:pt x="343" y="67"/>
                  </a:lnTo>
                  <a:lnTo>
                    <a:pt x="348" y="61"/>
                  </a:lnTo>
                  <a:lnTo>
                    <a:pt x="354" y="61"/>
                  </a:lnTo>
                  <a:lnTo>
                    <a:pt x="354" y="55"/>
                  </a:lnTo>
                  <a:lnTo>
                    <a:pt x="360" y="55"/>
                  </a:lnTo>
                  <a:lnTo>
                    <a:pt x="360" y="49"/>
                  </a:lnTo>
                  <a:lnTo>
                    <a:pt x="360" y="61"/>
                  </a:lnTo>
                  <a:lnTo>
                    <a:pt x="354" y="73"/>
                  </a:lnTo>
                  <a:lnTo>
                    <a:pt x="354" y="91"/>
                  </a:lnTo>
                  <a:lnTo>
                    <a:pt x="348" y="103"/>
                  </a:lnTo>
                  <a:lnTo>
                    <a:pt x="348" y="115"/>
                  </a:lnTo>
                  <a:lnTo>
                    <a:pt x="343" y="121"/>
                  </a:lnTo>
                  <a:lnTo>
                    <a:pt x="343" y="134"/>
                  </a:lnTo>
                  <a:lnTo>
                    <a:pt x="337" y="140"/>
                  </a:lnTo>
                  <a:lnTo>
                    <a:pt x="337" y="152"/>
                  </a:lnTo>
                  <a:lnTo>
                    <a:pt x="331" y="164"/>
                  </a:lnTo>
                  <a:lnTo>
                    <a:pt x="331" y="170"/>
                  </a:lnTo>
                  <a:lnTo>
                    <a:pt x="325" y="182"/>
                  </a:lnTo>
                  <a:lnTo>
                    <a:pt x="320" y="188"/>
                  </a:lnTo>
                  <a:lnTo>
                    <a:pt x="320" y="194"/>
                  </a:lnTo>
                  <a:lnTo>
                    <a:pt x="314" y="206"/>
                  </a:lnTo>
                  <a:lnTo>
                    <a:pt x="308" y="212"/>
                  </a:lnTo>
                  <a:lnTo>
                    <a:pt x="308" y="224"/>
                  </a:lnTo>
                  <a:lnTo>
                    <a:pt x="297" y="237"/>
                  </a:lnTo>
                  <a:lnTo>
                    <a:pt x="291" y="249"/>
                  </a:lnTo>
                  <a:lnTo>
                    <a:pt x="291" y="255"/>
                  </a:lnTo>
                  <a:lnTo>
                    <a:pt x="280" y="267"/>
                  </a:lnTo>
                  <a:lnTo>
                    <a:pt x="274" y="279"/>
                  </a:lnTo>
                  <a:lnTo>
                    <a:pt x="257" y="297"/>
                  </a:lnTo>
                  <a:lnTo>
                    <a:pt x="257" y="309"/>
                  </a:lnTo>
                  <a:lnTo>
                    <a:pt x="177" y="394"/>
                  </a:lnTo>
                  <a:lnTo>
                    <a:pt x="165" y="400"/>
                  </a:lnTo>
                  <a:lnTo>
                    <a:pt x="160" y="406"/>
                  </a:lnTo>
                  <a:lnTo>
                    <a:pt x="154" y="418"/>
                  </a:lnTo>
                  <a:lnTo>
                    <a:pt x="148" y="424"/>
                  </a:lnTo>
                  <a:lnTo>
                    <a:pt x="137" y="430"/>
                  </a:lnTo>
                  <a:lnTo>
                    <a:pt x="120" y="449"/>
                  </a:lnTo>
                  <a:lnTo>
                    <a:pt x="108" y="455"/>
                  </a:lnTo>
                  <a:lnTo>
                    <a:pt x="80" y="485"/>
                  </a:lnTo>
                  <a:lnTo>
                    <a:pt x="68" y="491"/>
                  </a:lnTo>
                  <a:lnTo>
                    <a:pt x="62" y="497"/>
                  </a:lnTo>
                  <a:lnTo>
                    <a:pt x="51" y="503"/>
                  </a:lnTo>
                  <a:lnTo>
                    <a:pt x="45" y="515"/>
                  </a:lnTo>
                  <a:lnTo>
                    <a:pt x="34" y="521"/>
                  </a:lnTo>
                  <a:lnTo>
                    <a:pt x="28" y="527"/>
                  </a:lnTo>
                  <a:lnTo>
                    <a:pt x="17" y="533"/>
                  </a:lnTo>
                  <a:lnTo>
                    <a:pt x="11" y="546"/>
                  </a:lnTo>
                  <a:lnTo>
                    <a:pt x="0" y="552"/>
                  </a:lnTo>
                  <a:lnTo>
                    <a:pt x="5" y="540"/>
                  </a:lnTo>
                  <a:lnTo>
                    <a:pt x="5" y="527"/>
                  </a:lnTo>
                  <a:lnTo>
                    <a:pt x="11" y="515"/>
                  </a:lnTo>
                  <a:lnTo>
                    <a:pt x="11" y="503"/>
                  </a:lnTo>
                  <a:lnTo>
                    <a:pt x="17" y="491"/>
                  </a:lnTo>
                  <a:lnTo>
                    <a:pt x="17" y="473"/>
                  </a:lnTo>
                  <a:lnTo>
                    <a:pt x="22" y="461"/>
                  </a:lnTo>
                  <a:lnTo>
                    <a:pt x="22" y="437"/>
                  </a:lnTo>
                  <a:lnTo>
                    <a:pt x="28" y="430"/>
                  </a:lnTo>
                  <a:lnTo>
                    <a:pt x="28" y="382"/>
                  </a:lnTo>
                  <a:lnTo>
                    <a:pt x="34" y="370"/>
                  </a:lnTo>
                  <a:lnTo>
                    <a:pt x="34" y="249"/>
                  </a:lnTo>
                  <a:lnTo>
                    <a:pt x="28" y="243"/>
                  </a:lnTo>
                  <a:lnTo>
                    <a:pt x="28" y="79"/>
                  </a:lnTo>
                  <a:lnTo>
                    <a:pt x="34" y="67"/>
                  </a:lnTo>
                  <a:lnTo>
                    <a:pt x="34" y="43"/>
                  </a:lnTo>
                  <a:lnTo>
                    <a:pt x="40" y="37"/>
                  </a:lnTo>
                  <a:lnTo>
                    <a:pt x="40" y="18"/>
                  </a:lnTo>
                  <a:lnTo>
                    <a:pt x="45" y="6"/>
                  </a:lnTo>
                  <a:lnTo>
                    <a:pt x="4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727" y="3156"/>
              <a:ext cx="543" cy="527"/>
            </a:xfrm>
            <a:custGeom>
              <a:avLst/>
              <a:gdLst/>
              <a:ahLst/>
              <a:cxnLst>
                <a:cxn ang="0">
                  <a:pos x="194" y="158"/>
                </a:cxn>
                <a:cxn ang="0">
                  <a:pos x="183" y="212"/>
                </a:cxn>
                <a:cxn ang="0">
                  <a:pos x="171" y="249"/>
                </a:cxn>
                <a:cxn ang="0">
                  <a:pos x="160" y="279"/>
                </a:cxn>
                <a:cxn ang="0">
                  <a:pos x="148" y="315"/>
                </a:cxn>
                <a:cxn ang="0">
                  <a:pos x="137" y="346"/>
                </a:cxn>
                <a:cxn ang="0">
                  <a:pos x="125" y="376"/>
                </a:cxn>
                <a:cxn ang="0">
                  <a:pos x="114" y="400"/>
                </a:cxn>
                <a:cxn ang="0">
                  <a:pos x="103" y="430"/>
                </a:cxn>
                <a:cxn ang="0">
                  <a:pos x="108" y="430"/>
                </a:cxn>
                <a:cxn ang="0">
                  <a:pos x="143" y="412"/>
                </a:cxn>
                <a:cxn ang="0">
                  <a:pos x="165" y="400"/>
                </a:cxn>
                <a:cxn ang="0">
                  <a:pos x="194" y="382"/>
                </a:cxn>
                <a:cxn ang="0">
                  <a:pos x="246" y="346"/>
                </a:cxn>
                <a:cxn ang="0">
                  <a:pos x="280" y="327"/>
                </a:cxn>
                <a:cxn ang="0">
                  <a:pos x="331" y="285"/>
                </a:cxn>
                <a:cxn ang="0">
                  <a:pos x="366" y="261"/>
                </a:cxn>
                <a:cxn ang="0">
                  <a:pos x="411" y="224"/>
                </a:cxn>
                <a:cxn ang="0">
                  <a:pos x="463" y="182"/>
                </a:cxn>
                <a:cxn ang="0">
                  <a:pos x="514" y="140"/>
                </a:cxn>
                <a:cxn ang="0">
                  <a:pos x="537" y="133"/>
                </a:cxn>
                <a:cxn ang="0">
                  <a:pos x="526" y="170"/>
                </a:cxn>
                <a:cxn ang="0">
                  <a:pos x="509" y="200"/>
                </a:cxn>
                <a:cxn ang="0">
                  <a:pos x="457" y="267"/>
                </a:cxn>
                <a:cxn ang="0">
                  <a:pos x="417" y="309"/>
                </a:cxn>
                <a:cxn ang="0">
                  <a:pos x="377" y="339"/>
                </a:cxn>
                <a:cxn ang="0">
                  <a:pos x="343" y="364"/>
                </a:cxn>
                <a:cxn ang="0">
                  <a:pos x="303" y="388"/>
                </a:cxn>
                <a:cxn ang="0">
                  <a:pos x="263" y="406"/>
                </a:cxn>
                <a:cxn ang="0">
                  <a:pos x="223" y="430"/>
                </a:cxn>
                <a:cxn ang="0">
                  <a:pos x="183" y="449"/>
                </a:cxn>
                <a:cxn ang="0">
                  <a:pos x="137" y="473"/>
                </a:cxn>
                <a:cxn ang="0">
                  <a:pos x="85" y="491"/>
                </a:cxn>
                <a:cxn ang="0">
                  <a:pos x="40" y="509"/>
                </a:cxn>
                <a:cxn ang="0">
                  <a:pos x="5" y="521"/>
                </a:cxn>
                <a:cxn ang="0">
                  <a:pos x="22" y="485"/>
                </a:cxn>
                <a:cxn ang="0">
                  <a:pos x="34" y="455"/>
                </a:cxn>
                <a:cxn ang="0">
                  <a:pos x="45" y="418"/>
                </a:cxn>
                <a:cxn ang="0">
                  <a:pos x="57" y="382"/>
                </a:cxn>
                <a:cxn ang="0">
                  <a:pos x="68" y="339"/>
                </a:cxn>
                <a:cxn ang="0">
                  <a:pos x="80" y="297"/>
                </a:cxn>
                <a:cxn ang="0">
                  <a:pos x="91" y="255"/>
                </a:cxn>
                <a:cxn ang="0">
                  <a:pos x="103" y="206"/>
                </a:cxn>
                <a:cxn ang="0">
                  <a:pos x="114" y="176"/>
                </a:cxn>
                <a:cxn ang="0">
                  <a:pos x="125" y="133"/>
                </a:cxn>
                <a:cxn ang="0">
                  <a:pos x="143" y="91"/>
                </a:cxn>
                <a:cxn ang="0">
                  <a:pos x="160" y="61"/>
                </a:cxn>
                <a:cxn ang="0">
                  <a:pos x="200" y="0"/>
                </a:cxn>
              </a:cxnLst>
              <a:rect l="0" t="0" r="r" b="b"/>
              <a:pathLst>
                <a:path w="544" h="528">
                  <a:moveTo>
                    <a:pt x="200" y="0"/>
                  </a:moveTo>
                  <a:lnTo>
                    <a:pt x="200" y="121"/>
                  </a:lnTo>
                  <a:lnTo>
                    <a:pt x="194" y="127"/>
                  </a:lnTo>
                  <a:lnTo>
                    <a:pt x="194" y="158"/>
                  </a:lnTo>
                  <a:lnTo>
                    <a:pt x="188" y="164"/>
                  </a:lnTo>
                  <a:lnTo>
                    <a:pt x="188" y="188"/>
                  </a:lnTo>
                  <a:lnTo>
                    <a:pt x="183" y="194"/>
                  </a:lnTo>
                  <a:lnTo>
                    <a:pt x="183" y="212"/>
                  </a:lnTo>
                  <a:lnTo>
                    <a:pt x="177" y="218"/>
                  </a:lnTo>
                  <a:lnTo>
                    <a:pt x="177" y="236"/>
                  </a:lnTo>
                  <a:lnTo>
                    <a:pt x="171" y="243"/>
                  </a:lnTo>
                  <a:lnTo>
                    <a:pt x="171" y="249"/>
                  </a:lnTo>
                  <a:lnTo>
                    <a:pt x="165" y="255"/>
                  </a:lnTo>
                  <a:lnTo>
                    <a:pt x="165" y="267"/>
                  </a:lnTo>
                  <a:lnTo>
                    <a:pt x="160" y="273"/>
                  </a:lnTo>
                  <a:lnTo>
                    <a:pt x="160" y="279"/>
                  </a:lnTo>
                  <a:lnTo>
                    <a:pt x="154" y="291"/>
                  </a:lnTo>
                  <a:lnTo>
                    <a:pt x="154" y="303"/>
                  </a:lnTo>
                  <a:lnTo>
                    <a:pt x="148" y="309"/>
                  </a:lnTo>
                  <a:lnTo>
                    <a:pt x="148" y="315"/>
                  </a:lnTo>
                  <a:lnTo>
                    <a:pt x="143" y="321"/>
                  </a:lnTo>
                  <a:lnTo>
                    <a:pt x="143" y="327"/>
                  </a:lnTo>
                  <a:lnTo>
                    <a:pt x="137" y="333"/>
                  </a:lnTo>
                  <a:lnTo>
                    <a:pt x="137" y="346"/>
                  </a:lnTo>
                  <a:lnTo>
                    <a:pt x="131" y="352"/>
                  </a:lnTo>
                  <a:lnTo>
                    <a:pt x="131" y="358"/>
                  </a:lnTo>
                  <a:lnTo>
                    <a:pt x="125" y="364"/>
                  </a:lnTo>
                  <a:lnTo>
                    <a:pt x="125" y="376"/>
                  </a:lnTo>
                  <a:lnTo>
                    <a:pt x="120" y="376"/>
                  </a:lnTo>
                  <a:lnTo>
                    <a:pt x="120" y="382"/>
                  </a:lnTo>
                  <a:lnTo>
                    <a:pt x="114" y="388"/>
                  </a:lnTo>
                  <a:lnTo>
                    <a:pt x="114" y="400"/>
                  </a:lnTo>
                  <a:lnTo>
                    <a:pt x="108" y="406"/>
                  </a:lnTo>
                  <a:lnTo>
                    <a:pt x="108" y="412"/>
                  </a:lnTo>
                  <a:lnTo>
                    <a:pt x="103" y="418"/>
                  </a:lnTo>
                  <a:lnTo>
                    <a:pt x="103" y="430"/>
                  </a:lnTo>
                  <a:lnTo>
                    <a:pt x="97" y="430"/>
                  </a:lnTo>
                  <a:lnTo>
                    <a:pt x="97" y="436"/>
                  </a:lnTo>
                  <a:lnTo>
                    <a:pt x="103" y="436"/>
                  </a:lnTo>
                  <a:lnTo>
                    <a:pt x="108" y="430"/>
                  </a:lnTo>
                  <a:lnTo>
                    <a:pt x="114" y="430"/>
                  </a:lnTo>
                  <a:lnTo>
                    <a:pt x="120" y="424"/>
                  </a:lnTo>
                  <a:lnTo>
                    <a:pt x="131" y="424"/>
                  </a:lnTo>
                  <a:lnTo>
                    <a:pt x="143" y="412"/>
                  </a:lnTo>
                  <a:lnTo>
                    <a:pt x="148" y="412"/>
                  </a:lnTo>
                  <a:lnTo>
                    <a:pt x="154" y="406"/>
                  </a:lnTo>
                  <a:lnTo>
                    <a:pt x="160" y="406"/>
                  </a:lnTo>
                  <a:lnTo>
                    <a:pt x="165" y="400"/>
                  </a:lnTo>
                  <a:lnTo>
                    <a:pt x="171" y="400"/>
                  </a:lnTo>
                  <a:lnTo>
                    <a:pt x="177" y="394"/>
                  </a:lnTo>
                  <a:lnTo>
                    <a:pt x="188" y="388"/>
                  </a:lnTo>
                  <a:lnTo>
                    <a:pt x="194" y="382"/>
                  </a:lnTo>
                  <a:lnTo>
                    <a:pt x="200" y="382"/>
                  </a:lnTo>
                  <a:lnTo>
                    <a:pt x="217" y="364"/>
                  </a:lnTo>
                  <a:lnTo>
                    <a:pt x="228" y="364"/>
                  </a:lnTo>
                  <a:lnTo>
                    <a:pt x="246" y="346"/>
                  </a:lnTo>
                  <a:lnTo>
                    <a:pt x="257" y="339"/>
                  </a:lnTo>
                  <a:lnTo>
                    <a:pt x="263" y="339"/>
                  </a:lnTo>
                  <a:lnTo>
                    <a:pt x="268" y="333"/>
                  </a:lnTo>
                  <a:lnTo>
                    <a:pt x="280" y="327"/>
                  </a:lnTo>
                  <a:lnTo>
                    <a:pt x="297" y="309"/>
                  </a:lnTo>
                  <a:lnTo>
                    <a:pt x="308" y="303"/>
                  </a:lnTo>
                  <a:lnTo>
                    <a:pt x="320" y="291"/>
                  </a:lnTo>
                  <a:lnTo>
                    <a:pt x="331" y="285"/>
                  </a:lnTo>
                  <a:lnTo>
                    <a:pt x="343" y="273"/>
                  </a:lnTo>
                  <a:lnTo>
                    <a:pt x="354" y="267"/>
                  </a:lnTo>
                  <a:lnTo>
                    <a:pt x="360" y="261"/>
                  </a:lnTo>
                  <a:lnTo>
                    <a:pt x="366" y="261"/>
                  </a:lnTo>
                  <a:lnTo>
                    <a:pt x="377" y="255"/>
                  </a:lnTo>
                  <a:lnTo>
                    <a:pt x="388" y="243"/>
                  </a:lnTo>
                  <a:lnTo>
                    <a:pt x="400" y="236"/>
                  </a:lnTo>
                  <a:lnTo>
                    <a:pt x="411" y="224"/>
                  </a:lnTo>
                  <a:lnTo>
                    <a:pt x="423" y="218"/>
                  </a:lnTo>
                  <a:lnTo>
                    <a:pt x="434" y="206"/>
                  </a:lnTo>
                  <a:lnTo>
                    <a:pt x="446" y="200"/>
                  </a:lnTo>
                  <a:lnTo>
                    <a:pt x="463" y="182"/>
                  </a:lnTo>
                  <a:lnTo>
                    <a:pt x="474" y="176"/>
                  </a:lnTo>
                  <a:lnTo>
                    <a:pt x="486" y="164"/>
                  </a:lnTo>
                  <a:lnTo>
                    <a:pt x="497" y="158"/>
                  </a:lnTo>
                  <a:lnTo>
                    <a:pt x="514" y="140"/>
                  </a:lnTo>
                  <a:lnTo>
                    <a:pt x="520" y="140"/>
                  </a:lnTo>
                  <a:lnTo>
                    <a:pt x="531" y="133"/>
                  </a:lnTo>
                  <a:lnTo>
                    <a:pt x="543" y="121"/>
                  </a:lnTo>
                  <a:lnTo>
                    <a:pt x="537" y="133"/>
                  </a:lnTo>
                  <a:lnTo>
                    <a:pt x="537" y="140"/>
                  </a:lnTo>
                  <a:lnTo>
                    <a:pt x="531" y="152"/>
                  </a:lnTo>
                  <a:lnTo>
                    <a:pt x="531" y="158"/>
                  </a:lnTo>
                  <a:lnTo>
                    <a:pt x="526" y="170"/>
                  </a:lnTo>
                  <a:lnTo>
                    <a:pt x="520" y="176"/>
                  </a:lnTo>
                  <a:lnTo>
                    <a:pt x="520" y="182"/>
                  </a:lnTo>
                  <a:lnTo>
                    <a:pt x="514" y="194"/>
                  </a:lnTo>
                  <a:lnTo>
                    <a:pt x="509" y="200"/>
                  </a:lnTo>
                  <a:lnTo>
                    <a:pt x="503" y="212"/>
                  </a:lnTo>
                  <a:lnTo>
                    <a:pt x="486" y="230"/>
                  </a:lnTo>
                  <a:lnTo>
                    <a:pt x="480" y="243"/>
                  </a:lnTo>
                  <a:lnTo>
                    <a:pt x="457" y="267"/>
                  </a:lnTo>
                  <a:lnTo>
                    <a:pt x="451" y="279"/>
                  </a:lnTo>
                  <a:lnTo>
                    <a:pt x="440" y="291"/>
                  </a:lnTo>
                  <a:lnTo>
                    <a:pt x="429" y="297"/>
                  </a:lnTo>
                  <a:lnTo>
                    <a:pt x="417" y="309"/>
                  </a:lnTo>
                  <a:lnTo>
                    <a:pt x="406" y="315"/>
                  </a:lnTo>
                  <a:lnTo>
                    <a:pt x="394" y="327"/>
                  </a:lnTo>
                  <a:lnTo>
                    <a:pt x="383" y="333"/>
                  </a:lnTo>
                  <a:lnTo>
                    <a:pt x="377" y="339"/>
                  </a:lnTo>
                  <a:lnTo>
                    <a:pt x="366" y="346"/>
                  </a:lnTo>
                  <a:lnTo>
                    <a:pt x="360" y="352"/>
                  </a:lnTo>
                  <a:lnTo>
                    <a:pt x="348" y="358"/>
                  </a:lnTo>
                  <a:lnTo>
                    <a:pt x="343" y="364"/>
                  </a:lnTo>
                  <a:lnTo>
                    <a:pt x="331" y="370"/>
                  </a:lnTo>
                  <a:lnTo>
                    <a:pt x="326" y="376"/>
                  </a:lnTo>
                  <a:lnTo>
                    <a:pt x="314" y="382"/>
                  </a:lnTo>
                  <a:lnTo>
                    <a:pt x="303" y="388"/>
                  </a:lnTo>
                  <a:lnTo>
                    <a:pt x="297" y="394"/>
                  </a:lnTo>
                  <a:lnTo>
                    <a:pt x="286" y="400"/>
                  </a:lnTo>
                  <a:lnTo>
                    <a:pt x="274" y="400"/>
                  </a:lnTo>
                  <a:lnTo>
                    <a:pt x="263" y="406"/>
                  </a:lnTo>
                  <a:lnTo>
                    <a:pt x="257" y="412"/>
                  </a:lnTo>
                  <a:lnTo>
                    <a:pt x="246" y="418"/>
                  </a:lnTo>
                  <a:lnTo>
                    <a:pt x="234" y="424"/>
                  </a:lnTo>
                  <a:lnTo>
                    <a:pt x="223" y="430"/>
                  </a:lnTo>
                  <a:lnTo>
                    <a:pt x="211" y="436"/>
                  </a:lnTo>
                  <a:lnTo>
                    <a:pt x="200" y="436"/>
                  </a:lnTo>
                  <a:lnTo>
                    <a:pt x="194" y="442"/>
                  </a:lnTo>
                  <a:lnTo>
                    <a:pt x="183" y="449"/>
                  </a:lnTo>
                  <a:lnTo>
                    <a:pt x="171" y="455"/>
                  </a:lnTo>
                  <a:lnTo>
                    <a:pt x="160" y="461"/>
                  </a:lnTo>
                  <a:lnTo>
                    <a:pt x="148" y="467"/>
                  </a:lnTo>
                  <a:lnTo>
                    <a:pt x="137" y="473"/>
                  </a:lnTo>
                  <a:lnTo>
                    <a:pt x="125" y="473"/>
                  </a:lnTo>
                  <a:lnTo>
                    <a:pt x="114" y="479"/>
                  </a:lnTo>
                  <a:lnTo>
                    <a:pt x="97" y="485"/>
                  </a:lnTo>
                  <a:lnTo>
                    <a:pt x="85" y="491"/>
                  </a:lnTo>
                  <a:lnTo>
                    <a:pt x="74" y="497"/>
                  </a:lnTo>
                  <a:lnTo>
                    <a:pt x="63" y="503"/>
                  </a:lnTo>
                  <a:lnTo>
                    <a:pt x="51" y="503"/>
                  </a:lnTo>
                  <a:lnTo>
                    <a:pt x="40" y="509"/>
                  </a:lnTo>
                  <a:lnTo>
                    <a:pt x="22" y="515"/>
                  </a:lnTo>
                  <a:lnTo>
                    <a:pt x="11" y="521"/>
                  </a:lnTo>
                  <a:lnTo>
                    <a:pt x="0" y="527"/>
                  </a:lnTo>
                  <a:lnTo>
                    <a:pt x="5" y="521"/>
                  </a:lnTo>
                  <a:lnTo>
                    <a:pt x="11" y="509"/>
                  </a:lnTo>
                  <a:lnTo>
                    <a:pt x="11" y="503"/>
                  </a:lnTo>
                  <a:lnTo>
                    <a:pt x="17" y="497"/>
                  </a:lnTo>
                  <a:lnTo>
                    <a:pt x="22" y="485"/>
                  </a:lnTo>
                  <a:lnTo>
                    <a:pt x="22" y="479"/>
                  </a:lnTo>
                  <a:lnTo>
                    <a:pt x="28" y="473"/>
                  </a:lnTo>
                  <a:lnTo>
                    <a:pt x="34" y="461"/>
                  </a:lnTo>
                  <a:lnTo>
                    <a:pt x="34" y="455"/>
                  </a:lnTo>
                  <a:lnTo>
                    <a:pt x="40" y="442"/>
                  </a:lnTo>
                  <a:lnTo>
                    <a:pt x="40" y="436"/>
                  </a:lnTo>
                  <a:lnTo>
                    <a:pt x="45" y="430"/>
                  </a:lnTo>
                  <a:lnTo>
                    <a:pt x="45" y="418"/>
                  </a:lnTo>
                  <a:lnTo>
                    <a:pt x="51" y="412"/>
                  </a:lnTo>
                  <a:lnTo>
                    <a:pt x="51" y="400"/>
                  </a:lnTo>
                  <a:lnTo>
                    <a:pt x="57" y="394"/>
                  </a:lnTo>
                  <a:lnTo>
                    <a:pt x="57" y="382"/>
                  </a:lnTo>
                  <a:lnTo>
                    <a:pt x="63" y="376"/>
                  </a:lnTo>
                  <a:lnTo>
                    <a:pt x="63" y="364"/>
                  </a:lnTo>
                  <a:lnTo>
                    <a:pt x="68" y="358"/>
                  </a:lnTo>
                  <a:lnTo>
                    <a:pt x="68" y="339"/>
                  </a:lnTo>
                  <a:lnTo>
                    <a:pt x="74" y="333"/>
                  </a:lnTo>
                  <a:lnTo>
                    <a:pt x="74" y="321"/>
                  </a:lnTo>
                  <a:lnTo>
                    <a:pt x="80" y="315"/>
                  </a:lnTo>
                  <a:lnTo>
                    <a:pt x="80" y="297"/>
                  </a:lnTo>
                  <a:lnTo>
                    <a:pt x="85" y="285"/>
                  </a:lnTo>
                  <a:lnTo>
                    <a:pt x="85" y="279"/>
                  </a:lnTo>
                  <a:lnTo>
                    <a:pt x="91" y="273"/>
                  </a:lnTo>
                  <a:lnTo>
                    <a:pt x="91" y="255"/>
                  </a:lnTo>
                  <a:lnTo>
                    <a:pt x="97" y="243"/>
                  </a:lnTo>
                  <a:lnTo>
                    <a:pt x="97" y="236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8" y="200"/>
                  </a:lnTo>
                  <a:lnTo>
                    <a:pt x="108" y="194"/>
                  </a:lnTo>
                  <a:lnTo>
                    <a:pt x="114" y="182"/>
                  </a:lnTo>
                  <a:lnTo>
                    <a:pt x="114" y="176"/>
                  </a:lnTo>
                  <a:lnTo>
                    <a:pt x="120" y="164"/>
                  </a:lnTo>
                  <a:lnTo>
                    <a:pt x="120" y="152"/>
                  </a:lnTo>
                  <a:lnTo>
                    <a:pt x="125" y="140"/>
                  </a:lnTo>
                  <a:lnTo>
                    <a:pt x="125" y="133"/>
                  </a:lnTo>
                  <a:lnTo>
                    <a:pt x="131" y="127"/>
                  </a:lnTo>
                  <a:lnTo>
                    <a:pt x="131" y="115"/>
                  </a:lnTo>
                  <a:lnTo>
                    <a:pt x="143" y="103"/>
                  </a:lnTo>
                  <a:lnTo>
                    <a:pt x="143" y="91"/>
                  </a:lnTo>
                  <a:lnTo>
                    <a:pt x="148" y="85"/>
                  </a:lnTo>
                  <a:lnTo>
                    <a:pt x="148" y="79"/>
                  </a:lnTo>
                  <a:lnTo>
                    <a:pt x="154" y="73"/>
                  </a:lnTo>
                  <a:lnTo>
                    <a:pt x="160" y="61"/>
                  </a:lnTo>
                  <a:lnTo>
                    <a:pt x="160" y="55"/>
                  </a:lnTo>
                  <a:lnTo>
                    <a:pt x="177" y="37"/>
                  </a:lnTo>
                  <a:lnTo>
                    <a:pt x="177" y="24"/>
                  </a:lnTo>
                  <a:lnTo>
                    <a:pt x="20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3511" y="3404"/>
              <a:ext cx="628" cy="429"/>
            </a:xfrm>
            <a:custGeom>
              <a:avLst/>
              <a:gdLst/>
              <a:ahLst/>
              <a:cxnLst>
                <a:cxn ang="0">
                  <a:pos x="246" y="12"/>
                </a:cxn>
                <a:cxn ang="0">
                  <a:pos x="240" y="48"/>
                </a:cxn>
                <a:cxn ang="0">
                  <a:pos x="229" y="72"/>
                </a:cxn>
                <a:cxn ang="0">
                  <a:pos x="223" y="97"/>
                </a:cxn>
                <a:cxn ang="0">
                  <a:pos x="212" y="121"/>
                </a:cxn>
                <a:cxn ang="0">
                  <a:pos x="206" y="145"/>
                </a:cxn>
                <a:cxn ang="0">
                  <a:pos x="195" y="169"/>
                </a:cxn>
                <a:cxn ang="0">
                  <a:pos x="183" y="193"/>
                </a:cxn>
                <a:cxn ang="0">
                  <a:pos x="172" y="212"/>
                </a:cxn>
                <a:cxn ang="0">
                  <a:pos x="166" y="236"/>
                </a:cxn>
                <a:cxn ang="0">
                  <a:pos x="149" y="260"/>
                </a:cxn>
                <a:cxn ang="0">
                  <a:pos x="143" y="278"/>
                </a:cxn>
                <a:cxn ang="0">
                  <a:pos x="126" y="303"/>
                </a:cxn>
                <a:cxn ang="0">
                  <a:pos x="120" y="321"/>
                </a:cxn>
                <a:cxn ang="0">
                  <a:pos x="98" y="351"/>
                </a:cxn>
                <a:cxn ang="0">
                  <a:pos x="80" y="381"/>
                </a:cxn>
                <a:cxn ang="0">
                  <a:pos x="103" y="381"/>
                </a:cxn>
                <a:cxn ang="0">
                  <a:pos x="155" y="375"/>
                </a:cxn>
                <a:cxn ang="0">
                  <a:pos x="195" y="363"/>
                </a:cxn>
                <a:cxn ang="0">
                  <a:pos x="235" y="357"/>
                </a:cxn>
                <a:cxn ang="0">
                  <a:pos x="263" y="345"/>
                </a:cxn>
                <a:cxn ang="0">
                  <a:pos x="292" y="339"/>
                </a:cxn>
                <a:cxn ang="0">
                  <a:pos x="321" y="327"/>
                </a:cxn>
                <a:cxn ang="0">
                  <a:pos x="349" y="321"/>
                </a:cxn>
                <a:cxn ang="0">
                  <a:pos x="378" y="309"/>
                </a:cxn>
                <a:cxn ang="0">
                  <a:pos x="406" y="297"/>
                </a:cxn>
                <a:cxn ang="0">
                  <a:pos x="435" y="290"/>
                </a:cxn>
                <a:cxn ang="0">
                  <a:pos x="464" y="278"/>
                </a:cxn>
                <a:cxn ang="0">
                  <a:pos x="486" y="266"/>
                </a:cxn>
                <a:cxn ang="0">
                  <a:pos x="515" y="254"/>
                </a:cxn>
                <a:cxn ang="0">
                  <a:pos x="549" y="230"/>
                </a:cxn>
                <a:cxn ang="0">
                  <a:pos x="578" y="218"/>
                </a:cxn>
                <a:cxn ang="0">
                  <a:pos x="601" y="206"/>
                </a:cxn>
                <a:cxn ang="0">
                  <a:pos x="629" y="181"/>
                </a:cxn>
                <a:cxn ang="0">
                  <a:pos x="606" y="212"/>
                </a:cxn>
                <a:cxn ang="0">
                  <a:pos x="584" y="254"/>
                </a:cxn>
                <a:cxn ang="0">
                  <a:pos x="521" y="315"/>
                </a:cxn>
                <a:cxn ang="0">
                  <a:pos x="486" y="339"/>
                </a:cxn>
                <a:cxn ang="0">
                  <a:pos x="458" y="351"/>
                </a:cxn>
                <a:cxn ang="0">
                  <a:pos x="435" y="363"/>
                </a:cxn>
                <a:cxn ang="0">
                  <a:pos x="406" y="369"/>
                </a:cxn>
                <a:cxn ang="0">
                  <a:pos x="378" y="381"/>
                </a:cxn>
                <a:cxn ang="0">
                  <a:pos x="343" y="393"/>
                </a:cxn>
                <a:cxn ang="0">
                  <a:pos x="292" y="400"/>
                </a:cxn>
                <a:cxn ang="0">
                  <a:pos x="240" y="412"/>
                </a:cxn>
                <a:cxn ang="0">
                  <a:pos x="132" y="418"/>
                </a:cxn>
                <a:cxn ang="0">
                  <a:pos x="12" y="412"/>
                </a:cxn>
                <a:cxn ang="0">
                  <a:pos x="17" y="393"/>
                </a:cxn>
                <a:cxn ang="0">
                  <a:pos x="29" y="381"/>
                </a:cxn>
                <a:cxn ang="0">
                  <a:pos x="35" y="363"/>
                </a:cxn>
                <a:cxn ang="0">
                  <a:pos x="46" y="345"/>
                </a:cxn>
                <a:cxn ang="0">
                  <a:pos x="52" y="327"/>
                </a:cxn>
                <a:cxn ang="0">
                  <a:pos x="69" y="297"/>
                </a:cxn>
                <a:cxn ang="0">
                  <a:pos x="80" y="272"/>
                </a:cxn>
                <a:cxn ang="0">
                  <a:pos x="92" y="248"/>
                </a:cxn>
                <a:cxn ang="0">
                  <a:pos x="103" y="224"/>
                </a:cxn>
                <a:cxn ang="0">
                  <a:pos x="115" y="200"/>
                </a:cxn>
                <a:cxn ang="0">
                  <a:pos x="126" y="175"/>
                </a:cxn>
                <a:cxn ang="0">
                  <a:pos x="149" y="139"/>
                </a:cxn>
                <a:cxn ang="0">
                  <a:pos x="166" y="109"/>
                </a:cxn>
                <a:cxn ang="0">
                  <a:pos x="195" y="66"/>
                </a:cxn>
                <a:cxn ang="0">
                  <a:pos x="252" y="0"/>
                </a:cxn>
              </a:cxnLst>
              <a:rect l="0" t="0" r="r" b="b"/>
              <a:pathLst>
                <a:path w="630" h="425">
                  <a:moveTo>
                    <a:pt x="252" y="0"/>
                  </a:moveTo>
                  <a:lnTo>
                    <a:pt x="252" y="6"/>
                  </a:lnTo>
                  <a:lnTo>
                    <a:pt x="246" y="12"/>
                  </a:lnTo>
                  <a:lnTo>
                    <a:pt x="246" y="24"/>
                  </a:lnTo>
                  <a:lnTo>
                    <a:pt x="240" y="36"/>
                  </a:lnTo>
                  <a:lnTo>
                    <a:pt x="240" y="48"/>
                  </a:lnTo>
                  <a:lnTo>
                    <a:pt x="235" y="54"/>
                  </a:lnTo>
                  <a:lnTo>
                    <a:pt x="235" y="66"/>
                  </a:lnTo>
                  <a:lnTo>
                    <a:pt x="229" y="72"/>
                  </a:lnTo>
                  <a:lnTo>
                    <a:pt x="229" y="84"/>
                  </a:lnTo>
                  <a:lnTo>
                    <a:pt x="223" y="90"/>
                  </a:lnTo>
                  <a:lnTo>
                    <a:pt x="223" y="97"/>
                  </a:lnTo>
                  <a:lnTo>
                    <a:pt x="218" y="103"/>
                  </a:lnTo>
                  <a:lnTo>
                    <a:pt x="218" y="115"/>
                  </a:lnTo>
                  <a:lnTo>
                    <a:pt x="212" y="121"/>
                  </a:lnTo>
                  <a:lnTo>
                    <a:pt x="212" y="133"/>
                  </a:lnTo>
                  <a:lnTo>
                    <a:pt x="206" y="139"/>
                  </a:lnTo>
                  <a:lnTo>
                    <a:pt x="206" y="145"/>
                  </a:lnTo>
                  <a:lnTo>
                    <a:pt x="200" y="151"/>
                  </a:lnTo>
                  <a:lnTo>
                    <a:pt x="200" y="163"/>
                  </a:lnTo>
                  <a:lnTo>
                    <a:pt x="195" y="169"/>
                  </a:lnTo>
                  <a:lnTo>
                    <a:pt x="195" y="175"/>
                  </a:lnTo>
                  <a:lnTo>
                    <a:pt x="183" y="187"/>
                  </a:lnTo>
                  <a:lnTo>
                    <a:pt x="183" y="193"/>
                  </a:lnTo>
                  <a:lnTo>
                    <a:pt x="178" y="200"/>
                  </a:lnTo>
                  <a:lnTo>
                    <a:pt x="178" y="206"/>
                  </a:lnTo>
                  <a:lnTo>
                    <a:pt x="172" y="212"/>
                  </a:lnTo>
                  <a:lnTo>
                    <a:pt x="172" y="224"/>
                  </a:lnTo>
                  <a:lnTo>
                    <a:pt x="166" y="230"/>
                  </a:lnTo>
                  <a:lnTo>
                    <a:pt x="166" y="236"/>
                  </a:lnTo>
                  <a:lnTo>
                    <a:pt x="155" y="248"/>
                  </a:lnTo>
                  <a:lnTo>
                    <a:pt x="155" y="254"/>
                  </a:lnTo>
                  <a:lnTo>
                    <a:pt x="149" y="260"/>
                  </a:lnTo>
                  <a:lnTo>
                    <a:pt x="149" y="266"/>
                  </a:lnTo>
                  <a:lnTo>
                    <a:pt x="143" y="272"/>
                  </a:lnTo>
                  <a:lnTo>
                    <a:pt x="143" y="278"/>
                  </a:lnTo>
                  <a:lnTo>
                    <a:pt x="138" y="284"/>
                  </a:lnTo>
                  <a:lnTo>
                    <a:pt x="138" y="290"/>
                  </a:lnTo>
                  <a:lnTo>
                    <a:pt x="126" y="303"/>
                  </a:lnTo>
                  <a:lnTo>
                    <a:pt x="126" y="309"/>
                  </a:lnTo>
                  <a:lnTo>
                    <a:pt x="120" y="315"/>
                  </a:lnTo>
                  <a:lnTo>
                    <a:pt x="120" y="321"/>
                  </a:lnTo>
                  <a:lnTo>
                    <a:pt x="109" y="333"/>
                  </a:lnTo>
                  <a:lnTo>
                    <a:pt x="109" y="339"/>
                  </a:lnTo>
                  <a:lnTo>
                    <a:pt x="98" y="351"/>
                  </a:lnTo>
                  <a:lnTo>
                    <a:pt x="98" y="357"/>
                  </a:lnTo>
                  <a:lnTo>
                    <a:pt x="80" y="375"/>
                  </a:lnTo>
                  <a:lnTo>
                    <a:pt x="80" y="381"/>
                  </a:lnTo>
                  <a:lnTo>
                    <a:pt x="75" y="387"/>
                  </a:lnTo>
                  <a:lnTo>
                    <a:pt x="92" y="387"/>
                  </a:lnTo>
                  <a:lnTo>
                    <a:pt x="103" y="381"/>
                  </a:lnTo>
                  <a:lnTo>
                    <a:pt x="132" y="381"/>
                  </a:lnTo>
                  <a:lnTo>
                    <a:pt x="138" y="375"/>
                  </a:lnTo>
                  <a:lnTo>
                    <a:pt x="155" y="375"/>
                  </a:lnTo>
                  <a:lnTo>
                    <a:pt x="166" y="369"/>
                  </a:lnTo>
                  <a:lnTo>
                    <a:pt x="183" y="369"/>
                  </a:lnTo>
                  <a:lnTo>
                    <a:pt x="195" y="363"/>
                  </a:lnTo>
                  <a:lnTo>
                    <a:pt x="218" y="363"/>
                  </a:lnTo>
                  <a:lnTo>
                    <a:pt x="223" y="357"/>
                  </a:lnTo>
                  <a:lnTo>
                    <a:pt x="235" y="357"/>
                  </a:lnTo>
                  <a:lnTo>
                    <a:pt x="246" y="351"/>
                  </a:lnTo>
                  <a:lnTo>
                    <a:pt x="252" y="351"/>
                  </a:lnTo>
                  <a:lnTo>
                    <a:pt x="263" y="345"/>
                  </a:lnTo>
                  <a:lnTo>
                    <a:pt x="275" y="345"/>
                  </a:lnTo>
                  <a:lnTo>
                    <a:pt x="286" y="339"/>
                  </a:lnTo>
                  <a:lnTo>
                    <a:pt x="292" y="339"/>
                  </a:lnTo>
                  <a:lnTo>
                    <a:pt x="303" y="333"/>
                  </a:lnTo>
                  <a:lnTo>
                    <a:pt x="315" y="333"/>
                  </a:lnTo>
                  <a:lnTo>
                    <a:pt x="321" y="327"/>
                  </a:lnTo>
                  <a:lnTo>
                    <a:pt x="332" y="327"/>
                  </a:lnTo>
                  <a:lnTo>
                    <a:pt x="343" y="321"/>
                  </a:lnTo>
                  <a:lnTo>
                    <a:pt x="349" y="321"/>
                  </a:lnTo>
                  <a:lnTo>
                    <a:pt x="361" y="315"/>
                  </a:lnTo>
                  <a:lnTo>
                    <a:pt x="372" y="315"/>
                  </a:lnTo>
                  <a:lnTo>
                    <a:pt x="378" y="309"/>
                  </a:lnTo>
                  <a:lnTo>
                    <a:pt x="389" y="309"/>
                  </a:lnTo>
                  <a:lnTo>
                    <a:pt x="401" y="303"/>
                  </a:lnTo>
                  <a:lnTo>
                    <a:pt x="406" y="297"/>
                  </a:lnTo>
                  <a:lnTo>
                    <a:pt x="418" y="297"/>
                  </a:lnTo>
                  <a:lnTo>
                    <a:pt x="429" y="290"/>
                  </a:lnTo>
                  <a:lnTo>
                    <a:pt x="435" y="290"/>
                  </a:lnTo>
                  <a:lnTo>
                    <a:pt x="446" y="284"/>
                  </a:lnTo>
                  <a:lnTo>
                    <a:pt x="452" y="278"/>
                  </a:lnTo>
                  <a:lnTo>
                    <a:pt x="464" y="278"/>
                  </a:lnTo>
                  <a:lnTo>
                    <a:pt x="469" y="272"/>
                  </a:lnTo>
                  <a:lnTo>
                    <a:pt x="481" y="266"/>
                  </a:lnTo>
                  <a:lnTo>
                    <a:pt x="486" y="266"/>
                  </a:lnTo>
                  <a:lnTo>
                    <a:pt x="498" y="260"/>
                  </a:lnTo>
                  <a:lnTo>
                    <a:pt x="504" y="254"/>
                  </a:lnTo>
                  <a:lnTo>
                    <a:pt x="515" y="254"/>
                  </a:lnTo>
                  <a:lnTo>
                    <a:pt x="526" y="242"/>
                  </a:lnTo>
                  <a:lnTo>
                    <a:pt x="538" y="242"/>
                  </a:lnTo>
                  <a:lnTo>
                    <a:pt x="549" y="230"/>
                  </a:lnTo>
                  <a:lnTo>
                    <a:pt x="561" y="230"/>
                  </a:lnTo>
                  <a:lnTo>
                    <a:pt x="572" y="218"/>
                  </a:lnTo>
                  <a:lnTo>
                    <a:pt x="578" y="218"/>
                  </a:lnTo>
                  <a:lnTo>
                    <a:pt x="589" y="212"/>
                  </a:lnTo>
                  <a:lnTo>
                    <a:pt x="595" y="206"/>
                  </a:lnTo>
                  <a:lnTo>
                    <a:pt x="601" y="206"/>
                  </a:lnTo>
                  <a:lnTo>
                    <a:pt x="618" y="187"/>
                  </a:lnTo>
                  <a:lnTo>
                    <a:pt x="624" y="187"/>
                  </a:lnTo>
                  <a:lnTo>
                    <a:pt x="629" y="181"/>
                  </a:lnTo>
                  <a:lnTo>
                    <a:pt x="624" y="187"/>
                  </a:lnTo>
                  <a:lnTo>
                    <a:pt x="624" y="193"/>
                  </a:lnTo>
                  <a:lnTo>
                    <a:pt x="606" y="212"/>
                  </a:lnTo>
                  <a:lnTo>
                    <a:pt x="606" y="224"/>
                  </a:lnTo>
                  <a:lnTo>
                    <a:pt x="584" y="248"/>
                  </a:lnTo>
                  <a:lnTo>
                    <a:pt x="584" y="254"/>
                  </a:lnTo>
                  <a:lnTo>
                    <a:pt x="566" y="272"/>
                  </a:lnTo>
                  <a:lnTo>
                    <a:pt x="561" y="272"/>
                  </a:lnTo>
                  <a:lnTo>
                    <a:pt x="521" y="315"/>
                  </a:lnTo>
                  <a:lnTo>
                    <a:pt x="515" y="315"/>
                  </a:lnTo>
                  <a:lnTo>
                    <a:pt x="504" y="321"/>
                  </a:lnTo>
                  <a:lnTo>
                    <a:pt x="486" y="339"/>
                  </a:lnTo>
                  <a:lnTo>
                    <a:pt x="475" y="339"/>
                  </a:lnTo>
                  <a:lnTo>
                    <a:pt x="469" y="345"/>
                  </a:lnTo>
                  <a:lnTo>
                    <a:pt x="458" y="351"/>
                  </a:lnTo>
                  <a:lnTo>
                    <a:pt x="452" y="351"/>
                  </a:lnTo>
                  <a:lnTo>
                    <a:pt x="446" y="357"/>
                  </a:lnTo>
                  <a:lnTo>
                    <a:pt x="435" y="363"/>
                  </a:lnTo>
                  <a:lnTo>
                    <a:pt x="423" y="363"/>
                  </a:lnTo>
                  <a:lnTo>
                    <a:pt x="418" y="369"/>
                  </a:lnTo>
                  <a:lnTo>
                    <a:pt x="406" y="369"/>
                  </a:lnTo>
                  <a:lnTo>
                    <a:pt x="395" y="375"/>
                  </a:lnTo>
                  <a:lnTo>
                    <a:pt x="389" y="381"/>
                  </a:lnTo>
                  <a:lnTo>
                    <a:pt x="378" y="381"/>
                  </a:lnTo>
                  <a:lnTo>
                    <a:pt x="366" y="387"/>
                  </a:lnTo>
                  <a:lnTo>
                    <a:pt x="355" y="387"/>
                  </a:lnTo>
                  <a:lnTo>
                    <a:pt x="343" y="393"/>
                  </a:lnTo>
                  <a:lnTo>
                    <a:pt x="332" y="393"/>
                  </a:lnTo>
                  <a:lnTo>
                    <a:pt x="321" y="400"/>
                  </a:lnTo>
                  <a:lnTo>
                    <a:pt x="292" y="400"/>
                  </a:lnTo>
                  <a:lnTo>
                    <a:pt x="281" y="406"/>
                  </a:lnTo>
                  <a:lnTo>
                    <a:pt x="252" y="406"/>
                  </a:lnTo>
                  <a:lnTo>
                    <a:pt x="240" y="412"/>
                  </a:lnTo>
                  <a:lnTo>
                    <a:pt x="212" y="412"/>
                  </a:lnTo>
                  <a:lnTo>
                    <a:pt x="195" y="418"/>
                  </a:lnTo>
                  <a:lnTo>
                    <a:pt x="132" y="418"/>
                  </a:lnTo>
                  <a:lnTo>
                    <a:pt x="115" y="424"/>
                  </a:lnTo>
                  <a:lnTo>
                    <a:pt x="0" y="424"/>
                  </a:lnTo>
                  <a:lnTo>
                    <a:pt x="12" y="412"/>
                  </a:lnTo>
                  <a:lnTo>
                    <a:pt x="12" y="406"/>
                  </a:lnTo>
                  <a:lnTo>
                    <a:pt x="17" y="400"/>
                  </a:lnTo>
                  <a:lnTo>
                    <a:pt x="17" y="393"/>
                  </a:lnTo>
                  <a:lnTo>
                    <a:pt x="23" y="387"/>
                  </a:lnTo>
                  <a:lnTo>
                    <a:pt x="23" y="381"/>
                  </a:lnTo>
                  <a:lnTo>
                    <a:pt x="29" y="381"/>
                  </a:lnTo>
                  <a:lnTo>
                    <a:pt x="29" y="375"/>
                  </a:lnTo>
                  <a:lnTo>
                    <a:pt x="35" y="369"/>
                  </a:lnTo>
                  <a:lnTo>
                    <a:pt x="35" y="363"/>
                  </a:lnTo>
                  <a:lnTo>
                    <a:pt x="40" y="357"/>
                  </a:lnTo>
                  <a:lnTo>
                    <a:pt x="40" y="351"/>
                  </a:lnTo>
                  <a:lnTo>
                    <a:pt x="46" y="345"/>
                  </a:lnTo>
                  <a:lnTo>
                    <a:pt x="46" y="339"/>
                  </a:lnTo>
                  <a:lnTo>
                    <a:pt x="52" y="333"/>
                  </a:lnTo>
                  <a:lnTo>
                    <a:pt x="52" y="327"/>
                  </a:lnTo>
                  <a:lnTo>
                    <a:pt x="57" y="315"/>
                  </a:lnTo>
                  <a:lnTo>
                    <a:pt x="57" y="309"/>
                  </a:lnTo>
                  <a:lnTo>
                    <a:pt x="69" y="297"/>
                  </a:lnTo>
                  <a:lnTo>
                    <a:pt x="69" y="290"/>
                  </a:lnTo>
                  <a:lnTo>
                    <a:pt x="75" y="278"/>
                  </a:lnTo>
                  <a:lnTo>
                    <a:pt x="80" y="272"/>
                  </a:lnTo>
                  <a:lnTo>
                    <a:pt x="80" y="266"/>
                  </a:lnTo>
                  <a:lnTo>
                    <a:pt x="86" y="254"/>
                  </a:lnTo>
                  <a:lnTo>
                    <a:pt x="92" y="248"/>
                  </a:lnTo>
                  <a:lnTo>
                    <a:pt x="92" y="242"/>
                  </a:lnTo>
                  <a:lnTo>
                    <a:pt x="98" y="230"/>
                  </a:lnTo>
                  <a:lnTo>
                    <a:pt x="103" y="224"/>
                  </a:lnTo>
                  <a:lnTo>
                    <a:pt x="103" y="218"/>
                  </a:lnTo>
                  <a:lnTo>
                    <a:pt x="109" y="206"/>
                  </a:lnTo>
                  <a:lnTo>
                    <a:pt x="115" y="200"/>
                  </a:lnTo>
                  <a:lnTo>
                    <a:pt x="120" y="187"/>
                  </a:lnTo>
                  <a:lnTo>
                    <a:pt x="126" y="181"/>
                  </a:lnTo>
                  <a:lnTo>
                    <a:pt x="126" y="175"/>
                  </a:lnTo>
                  <a:lnTo>
                    <a:pt x="132" y="163"/>
                  </a:lnTo>
                  <a:lnTo>
                    <a:pt x="143" y="151"/>
                  </a:lnTo>
                  <a:lnTo>
                    <a:pt x="149" y="139"/>
                  </a:lnTo>
                  <a:lnTo>
                    <a:pt x="155" y="133"/>
                  </a:lnTo>
                  <a:lnTo>
                    <a:pt x="155" y="121"/>
                  </a:lnTo>
                  <a:lnTo>
                    <a:pt x="166" y="109"/>
                  </a:lnTo>
                  <a:lnTo>
                    <a:pt x="172" y="97"/>
                  </a:lnTo>
                  <a:lnTo>
                    <a:pt x="189" y="78"/>
                  </a:lnTo>
                  <a:lnTo>
                    <a:pt x="195" y="66"/>
                  </a:lnTo>
                  <a:lnTo>
                    <a:pt x="212" y="48"/>
                  </a:lnTo>
                  <a:lnTo>
                    <a:pt x="218" y="36"/>
                  </a:lnTo>
                  <a:lnTo>
                    <a:pt x="25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2032" y="3827"/>
              <a:ext cx="864" cy="169"/>
            </a:xfrm>
            <a:custGeom>
              <a:avLst/>
              <a:gdLst/>
              <a:ahLst/>
              <a:cxnLst>
                <a:cxn ang="0">
                  <a:pos x="11" y="66"/>
                </a:cxn>
                <a:cxn ang="0">
                  <a:pos x="34" y="72"/>
                </a:cxn>
                <a:cxn ang="0">
                  <a:pos x="57" y="85"/>
                </a:cxn>
                <a:cxn ang="0">
                  <a:pos x="97" y="91"/>
                </a:cxn>
                <a:cxn ang="0">
                  <a:pos x="246" y="91"/>
                </a:cxn>
                <a:cxn ang="0">
                  <a:pos x="286" y="85"/>
                </a:cxn>
                <a:cxn ang="0">
                  <a:pos x="314" y="72"/>
                </a:cxn>
                <a:cxn ang="0">
                  <a:pos x="343" y="66"/>
                </a:cxn>
                <a:cxn ang="0">
                  <a:pos x="372" y="54"/>
                </a:cxn>
                <a:cxn ang="0">
                  <a:pos x="400" y="48"/>
                </a:cxn>
                <a:cxn ang="0">
                  <a:pos x="423" y="36"/>
                </a:cxn>
                <a:cxn ang="0">
                  <a:pos x="457" y="30"/>
                </a:cxn>
                <a:cxn ang="0">
                  <a:pos x="480" y="18"/>
                </a:cxn>
                <a:cxn ang="0">
                  <a:pos x="515" y="12"/>
                </a:cxn>
                <a:cxn ang="0">
                  <a:pos x="537" y="0"/>
                </a:cxn>
                <a:cxn ang="0">
                  <a:pos x="720" y="6"/>
                </a:cxn>
                <a:cxn ang="0">
                  <a:pos x="755" y="18"/>
                </a:cxn>
                <a:cxn ang="0">
                  <a:pos x="795" y="24"/>
                </a:cxn>
                <a:cxn ang="0">
                  <a:pos x="818" y="36"/>
                </a:cxn>
                <a:cxn ang="0">
                  <a:pos x="846" y="42"/>
                </a:cxn>
                <a:cxn ang="0">
                  <a:pos x="846" y="54"/>
                </a:cxn>
                <a:cxn ang="0">
                  <a:pos x="823" y="66"/>
                </a:cxn>
                <a:cxn ang="0">
                  <a:pos x="800" y="85"/>
                </a:cxn>
                <a:cxn ang="0">
                  <a:pos x="772" y="91"/>
                </a:cxn>
                <a:cxn ang="0">
                  <a:pos x="709" y="103"/>
                </a:cxn>
                <a:cxn ang="0">
                  <a:pos x="623" y="109"/>
                </a:cxn>
                <a:cxn ang="0">
                  <a:pos x="583" y="121"/>
                </a:cxn>
                <a:cxn ang="0">
                  <a:pos x="543" y="127"/>
                </a:cxn>
                <a:cxn ang="0">
                  <a:pos x="515" y="139"/>
                </a:cxn>
                <a:cxn ang="0">
                  <a:pos x="474" y="145"/>
                </a:cxn>
                <a:cxn ang="0">
                  <a:pos x="440" y="157"/>
                </a:cxn>
                <a:cxn ang="0">
                  <a:pos x="360" y="163"/>
                </a:cxn>
                <a:cxn ang="0">
                  <a:pos x="280" y="169"/>
                </a:cxn>
                <a:cxn ang="0">
                  <a:pos x="194" y="163"/>
                </a:cxn>
                <a:cxn ang="0">
                  <a:pos x="166" y="151"/>
                </a:cxn>
                <a:cxn ang="0">
                  <a:pos x="137" y="145"/>
                </a:cxn>
                <a:cxn ang="0">
                  <a:pos x="120" y="133"/>
                </a:cxn>
                <a:cxn ang="0">
                  <a:pos x="97" y="127"/>
                </a:cxn>
                <a:cxn ang="0">
                  <a:pos x="80" y="115"/>
                </a:cxn>
                <a:cxn ang="0">
                  <a:pos x="63" y="109"/>
                </a:cxn>
                <a:cxn ang="0">
                  <a:pos x="34" y="85"/>
                </a:cxn>
                <a:cxn ang="0">
                  <a:pos x="17" y="79"/>
                </a:cxn>
                <a:cxn ang="0">
                  <a:pos x="11" y="66"/>
                </a:cxn>
                <a:cxn ang="0">
                  <a:pos x="0" y="60"/>
                </a:cxn>
              </a:cxnLst>
              <a:rect l="0" t="0" r="r" b="b"/>
              <a:pathLst>
                <a:path w="859" h="170">
                  <a:moveTo>
                    <a:pt x="0" y="60"/>
                  </a:moveTo>
                  <a:lnTo>
                    <a:pt x="6" y="60"/>
                  </a:lnTo>
                  <a:lnTo>
                    <a:pt x="11" y="66"/>
                  </a:lnTo>
                  <a:lnTo>
                    <a:pt x="23" y="66"/>
                  </a:lnTo>
                  <a:lnTo>
                    <a:pt x="23" y="72"/>
                  </a:lnTo>
                  <a:lnTo>
                    <a:pt x="34" y="72"/>
                  </a:lnTo>
                  <a:lnTo>
                    <a:pt x="40" y="79"/>
                  </a:lnTo>
                  <a:lnTo>
                    <a:pt x="51" y="79"/>
                  </a:lnTo>
                  <a:lnTo>
                    <a:pt x="57" y="85"/>
                  </a:lnTo>
                  <a:lnTo>
                    <a:pt x="74" y="85"/>
                  </a:lnTo>
                  <a:lnTo>
                    <a:pt x="80" y="91"/>
                  </a:lnTo>
                  <a:lnTo>
                    <a:pt x="97" y="91"/>
                  </a:lnTo>
                  <a:lnTo>
                    <a:pt x="97" y="97"/>
                  </a:lnTo>
                  <a:lnTo>
                    <a:pt x="240" y="97"/>
                  </a:lnTo>
                  <a:lnTo>
                    <a:pt x="246" y="91"/>
                  </a:lnTo>
                  <a:lnTo>
                    <a:pt x="263" y="91"/>
                  </a:lnTo>
                  <a:lnTo>
                    <a:pt x="269" y="85"/>
                  </a:lnTo>
                  <a:lnTo>
                    <a:pt x="286" y="85"/>
                  </a:lnTo>
                  <a:lnTo>
                    <a:pt x="291" y="79"/>
                  </a:lnTo>
                  <a:lnTo>
                    <a:pt x="309" y="79"/>
                  </a:lnTo>
                  <a:lnTo>
                    <a:pt x="314" y="72"/>
                  </a:lnTo>
                  <a:lnTo>
                    <a:pt x="326" y="72"/>
                  </a:lnTo>
                  <a:lnTo>
                    <a:pt x="332" y="66"/>
                  </a:lnTo>
                  <a:lnTo>
                    <a:pt x="343" y="66"/>
                  </a:lnTo>
                  <a:lnTo>
                    <a:pt x="349" y="60"/>
                  </a:lnTo>
                  <a:lnTo>
                    <a:pt x="360" y="60"/>
                  </a:lnTo>
                  <a:lnTo>
                    <a:pt x="372" y="54"/>
                  </a:lnTo>
                  <a:lnTo>
                    <a:pt x="383" y="54"/>
                  </a:lnTo>
                  <a:lnTo>
                    <a:pt x="389" y="48"/>
                  </a:lnTo>
                  <a:lnTo>
                    <a:pt x="400" y="48"/>
                  </a:lnTo>
                  <a:lnTo>
                    <a:pt x="406" y="42"/>
                  </a:lnTo>
                  <a:lnTo>
                    <a:pt x="417" y="42"/>
                  </a:lnTo>
                  <a:lnTo>
                    <a:pt x="423" y="36"/>
                  </a:lnTo>
                  <a:lnTo>
                    <a:pt x="440" y="36"/>
                  </a:lnTo>
                  <a:lnTo>
                    <a:pt x="446" y="30"/>
                  </a:lnTo>
                  <a:lnTo>
                    <a:pt x="457" y="30"/>
                  </a:lnTo>
                  <a:lnTo>
                    <a:pt x="463" y="24"/>
                  </a:lnTo>
                  <a:lnTo>
                    <a:pt x="474" y="24"/>
                  </a:lnTo>
                  <a:lnTo>
                    <a:pt x="480" y="18"/>
                  </a:lnTo>
                  <a:lnTo>
                    <a:pt x="492" y="18"/>
                  </a:lnTo>
                  <a:lnTo>
                    <a:pt x="497" y="12"/>
                  </a:lnTo>
                  <a:lnTo>
                    <a:pt x="515" y="12"/>
                  </a:lnTo>
                  <a:lnTo>
                    <a:pt x="515" y="6"/>
                  </a:lnTo>
                  <a:lnTo>
                    <a:pt x="532" y="6"/>
                  </a:lnTo>
                  <a:lnTo>
                    <a:pt x="537" y="0"/>
                  </a:lnTo>
                  <a:lnTo>
                    <a:pt x="675" y="0"/>
                  </a:lnTo>
                  <a:lnTo>
                    <a:pt x="675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55" y="12"/>
                  </a:lnTo>
                  <a:lnTo>
                    <a:pt x="755" y="18"/>
                  </a:lnTo>
                  <a:lnTo>
                    <a:pt x="778" y="18"/>
                  </a:lnTo>
                  <a:lnTo>
                    <a:pt x="778" y="24"/>
                  </a:lnTo>
                  <a:lnTo>
                    <a:pt x="795" y="24"/>
                  </a:lnTo>
                  <a:lnTo>
                    <a:pt x="800" y="30"/>
                  </a:lnTo>
                  <a:lnTo>
                    <a:pt x="818" y="30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35" y="42"/>
                  </a:lnTo>
                  <a:lnTo>
                    <a:pt x="846" y="42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46" y="54"/>
                  </a:lnTo>
                  <a:lnTo>
                    <a:pt x="840" y="60"/>
                  </a:lnTo>
                  <a:lnTo>
                    <a:pt x="829" y="66"/>
                  </a:lnTo>
                  <a:lnTo>
                    <a:pt x="823" y="66"/>
                  </a:lnTo>
                  <a:lnTo>
                    <a:pt x="812" y="79"/>
                  </a:lnTo>
                  <a:lnTo>
                    <a:pt x="806" y="79"/>
                  </a:lnTo>
                  <a:lnTo>
                    <a:pt x="800" y="85"/>
                  </a:lnTo>
                  <a:lnTo>
                    <a:pt x="783" y="85"/>
                  </a:lnTo>
                  <a:lnTo>
                    <a:pt x="783" y="91"/>
                  </a:lnTo>
                  <a:lnTo>
                    <a:pt x="772" y="91"/>
                  </a:lnTo>
                  <a:lnTo>
                    <a:pt x="772" y="97"/>
                  </a:lnTo>
                  <a:lnTo>
                    <a:pt x="709" y="97"/>
                  </a:lnTo>
                  <a:lnTo>
                    <a:pt x="709" y="103"/>
                  </a:lnTo>
                  <a:lnTo>
                    <a:pt x="657" y="103"/>
                  </a:lnTo>
                  <a:lnTo>
                    <a:pt x="652" y="109"/>
                  </a:lnTo>
                  <a:lnTo>
                    <a:pt x="623" y="109"/>
                  </a:lnTo>
                  <a:lnTo>
                    <a:pt x="617" y="115"/>
                  </a:lnTo>
                  <a:lnTo>
                    <a:pt x="589" y="115"/>
                  </a:lnTo>
                  <a:lnTo>
                    <a:pt x="583" y="121"/>
                  </a:lnTo>
                  <a:lnTo>
                    <a:pt x="560" y="121"/>
                  </a:lnTo>
                  <a:lnTo>
                    <a:pt x="555" y="127"/>
                  </a:lnTo>
                  <a:lnTo>
                    <a:pt x="543" y="127"/>
                  </a:lnTo>
                  <a:lnTo>
                    <a:pt x="537" y="133"/>
                  </a:lnTo>
                  <a:lnTo>
                    <a:pt x="520" y="133"/>
                  </a:lnTo>
                  <a:lnTo>
                    <a:pt x="515" y="139"/>
                  </a:lnTo>
                  <a:lnTo>
                    <a:pt x="503" y="139"/>
                  </a:lnTo>
                  <a:lnTo>
                    <a:pt x="497" y="145"/>
                  </a:lnTo>
                  <a:lnTo>
                    <a:pt x="474" y="145"/>
                  </a:lnTo>
                  <a:lnTo>
                    <a:pt x="469" y="151"/>
                  </a:lnTo>
                  <a:lnTo>
                    <a:pt x="446" y="151"/>
                  </a:lnTo>
                  <a:lnTo>
                    <a:pt x="440" y="157"/>
                  </a:lnTo>
                  <a:lnTo>
                    <a:pt x="406" y="157"/>
                  </a:lnTo>
                  <a:lnTo>
                    <a:pt x="400" y="163"/>
                  </a:lnTo>
                  <a:lnTo>
                    <a:pt x="360" y="163"/>
                  </a:lnTo>
                  <a:lnTo>
                    <a:pt x="354" y="169"/>
                  </a:lnTo>
                  <a:lnTo>
                    <a:pt x="274" y="169"/>
                  </a:lnTo>
                  <a:lnTo>
                    <a:pt x="280" y="169"/>
                  </a:lnTo>
                  <a:lnTo>
                    <a:pt x="223" y="169"/>
                  </a:lnTo>
                  <a:lnTo>
                    <a:pt x="217" y="163"/>
                  </a:lnTo>
                  <a:lnTo>
                    <a:pt x="194" y="163"/>
                  </a:lnTo>
                  <a:lnTo>
                    <a:pt x="189" y="157"/>
                  </a:lnTo>
                  <a:lnTo>
                    <a:pt x="171" y="157"/>
                  </a:lnTo>
                  <a:lnTo>
                    <a:pt x="166" y="151"/>
                  </a:lnTo>
                  <a:lnTo>
                    <a:pt x="154" y="151"/>
                  </a:lnTo>
                  <a:lnTo>
                    <a:pt x="149" y="145"/>
                  </a:lnTo>
                  <a:lnTo>
                    <a:pt x="137" y="145"/>
                  </a:lnTo>
                  <a:lnTo>
                    <a:pt x="131" y="139"/>
                  </a:lnTo>
                  <a:lnTo>
                    <a:pt x="126" y="139"/>
                  </a:lnTo>
                  <a:lnTo>
                    <a:pt x="120" y="133"/>
                  </a:lnTo>
                  <a:lnTo>
                    <a:pt x="108" y="133"/>
                  </a:lnTo>
                  <a:lnTo>
                    <a:pt x="103" y="127"/>
                  </a:lnTo>
                  <a:lnTo>
                    <a:pt x="97" y="127"/>
                  </a:lnTo>
                  <a:lnTo>
                    <a:pt x="91" y="121"/>
                  </a:lnTo>
                  <a:lnTo>
                    <a:pt x="86" y="121"/>
                  </a:lnTo>
                  <a:lnTo>
                    <a:pt x="80" y="115"/>
                  </a:lnTo>
                  <a:lnTo>
                    <a:pt x="74" y="115"/>
                  </a:lnTo>
                  <a:lnTo>
                    <a:pt x="68" y="109"/>
                  </a:lnTo>
                  <a:lnTo>
                    <a:pt x="63" y="109"/>
                  </a:lnTo>
                  <a:lnTo>
                    <a:pt x="51" y="97"/>
                  </a:lnTo>
                  <a:lnTo>
                    <a:pt x="46" y="97"/>
                  </a:lnTo>
                  <a:lnTo>
                    <a:pt x="34" y="85"/>
                  </a:lnTo>
                  <a:lnTo>
                    <a:pt x="28" y="85"/>
                  </a:lnTo>
                  <a:lnTo>
                    <a:pt x="23" y="79"/>
                  </a:lnTo>
                  <a:lnTo>
                    <a:pt x="17" y="79"/>
                  </a:lnTo>
                  <a:lnTo>
                    <a:pt x="17" y="72"/>
                  </a:lnTo>
                  <a:lnTo>
                    <a:pt x="11" y="72"/>
                  </a:lnTo>
                  <a:lnTo>
                    <a:pt x="11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6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784" y="3410"/>
              <a:ext cx="608" cy="429"/>
            </a:xfrm>
            <a:custGeom>
              <a:avLst/>
              <a:gdLst/>
              <a:ahLst/>
              <a:cxnLst>
                <a:cxn ang="0">
                  <a:pos x="401" y="36"/>
                </a:cxn>
                <a:cxn ang="0">
                  <a:pos x="458" y="103"/>
                </a:cxn>
                <a:cxn ang="0">
                  <a:pos x="475" y="133"/>
                </a:cxn>
                <a:cxn ang="0">
                  <a:pos x="492" y="163"/>
                </a:cxn>
                <a:cxn ang="0">
                  <a:pos x="509" y="194"/>
                </a:cxn>
                <a:cxn ang="0">
                  <a:pos x="526" y="218"/>
                </a:cxn>
                <a:cxn ang="0">
                  <a:pos x="538" y="248"/>
                </a:cxn>
                <a:cxn ang="0">
                  <a:pos x="549" y="272"/>
                </a:cxn>
                <a:cxn ang="0">
                  <a:pos x="561" y="291"/>
                </a:cxn>
                <a:cxn ang="0">
                  <a:pos x="566" y="315"/>
                </a:cxn>
                <a:cxn ang="0">
                  <a:pos x="578" y="333"/>
                </a:cxn>
                <a:cxn ang="0">
                  <a:pos x="584" y="357"/>
                </a:cxn>
                <a:cxn ang="0">
                  <a:pos x="595" y="375"/>
                </a:cxn>
                <a:cxn ang="0">
                  <a:pos x="601" y="406"/>
                </a:cxn>
                <a:cxn ang="0">
                  <a:pos x="612" y="424"/>
                </a:cxn>
                <a:cxn ang="0">
                  <a:pos x="589" y="424"/>
                </a:cxn>
                <a:cxn ang="0">
                  <a:pos x="452" y="418"/>
                </a:cxn>
                <a:cxn ang="0">
                  <a:pos x="395" y="406"/>
                </a:cxn>
                <a:cxn ang="0">
                  <a:pos x="332" y="400"/>
                </a:cxn>
                <a:cxn ang="0">
                  <a:pos x="303" y="387"/>
                </a:cxn>
                <a:cxn ang="0">
                  <a:pos x="275" y="381"/>
                </a:cxn>
                <a:cxn ang="0">
                  <a:pos x="240" y="369"/>
                </a:cxn>
                <a:cxn ang="0">
                  <a:pos x="212" y="357"/>
                </a:cxn>
                <a:cxn ang="0">
                  <a:pos x="183" y="339"/>
                </a:cxn>
                <a:cxn ang="0">
                  <a:pos x="149" y="327"/>
                </a:cxn>
                <a:cxn ang="0">
                  <a:pos x="115" y="297"/>
                </a:cxn>
                <a:cxn ang="0">
                  <a:pos x="75" y="266"/>
                </a:cxn>
                <a:cxn ang="0">
                  <a:pos x="0" y="181"/>
                </a:cxn>
                <a:cxn ang="0">
                  <a:pos x="23" y="194"/>
                </a:cxn>
                <a:cxn ang="0">
                  <a:pos x="46" y="206"/>
                </a:cxn>
                <a:cxn ang="0">
                  <a:pos x="75" y="218"/>
                </a:cxn>
                <a:cxn ang="0">
                  <a:pos x="97" y="230"/>
                </a:cxn>
                <a:cxn ang="0">
                  <a:pos x="120" y="242"/>
                </a:cxn>
                <a:cxn ang="0">
                  <a:pos x="155" y="248"/>
                </a:cxn>
                <a:cxn ang="0">
                  <a:pos x="177" y="260"/>
                </a:cxn>
                <a:cxn ang="0">
                  <a:pos x="212" y="266"/>
                </a:cxn>
                <a:cxn ang="0">
                  <a:pos x="240" y="278"/>
                </a:cxn>
                <a:cxn ang="0">
                  <a:pos x="286" y="284"/>
                </a:cxn>
                <a:cxn ang="0">
                  <a:pos x="309" y="297"/>
                </a:cxn>
                <a:cxn ang="0">
                  <a:pos x="349" y="303"/>
                </a:cxn>
                <a:cxn ang="0">
                  <a:pos x="383" y="315"/>
                </a:cxn>
                <a:cxn ang="0">
                  <a:pos x="412" y="321"/>
                </a:cxn>
                <a:cxn ang="0">
                  <a:pos x="446" y="333"/>
                </a:cxn>
                <a:cxn ang="0">
                  <a:pos x="475" y="339"/>
                </a:cxn>
                <a:cxn ang="0">
                  <a:pos x="498" y="351"/>
                </a:cxn>
                <a:cxn ang="0">
                  <a:pos x="526" y="363"/>
                </a:cxn>
                <a:cxn ang="0">
                  <a:pos x="555" y="375"/>
                </a:cxn>
                <a:cxn ang="0">
                  <a:pos x="532" y="351"/>
                </a:cxn>
                <a:cxn ang="0">
                  <a:pos x="503" y="315"/>
                </a:cxn>
                <a:cxn ang="0">
                  <a:pos x="492" y="291"/>
                </a:cxn>
                <a:cxn ang="0">
                  <a:pos x="469" y="260"/>
                </a:cxn>
                <a:cxn ang="0">
                  <a:pos x="458" y="236"/>
                </a:cxn>
                <a:cxn ang="0">
                  <a:pos x="441" y="212"/>
                </a:cxn>
                <a:cxn ang="0">
                  <a:pos x="435" y="194"/>
                </a:cxn>
                <a:cxn ang="0">
                  <a:pos x="418" y="169"/>
                </a:cxn>
                <a:cxn ang="0">
                  <a:pos x="412" y="145"/>
                </a:cxn>
                <a:cxn ang="0">
                  <a:pos x="401" y="127"/>
                </a:cxn>
                <a:cxn ang="0">
                  <a:pos x="395" y="103"/>
                </a:cxn>
                <a:cxn ang="0">
                  <a:pos x="383" y="78"/>
                </a:cxn>
                <a:cxn ang="0">
                  <a:pos x="378" y="30"/>
                </a:cxn>
              </a:cxnLst>
              <a:rect l="0" t="0" r="r" b="b"/>
              <a:pathLst>
                <a:path w="613" h="431">
                  <a:moveTo>
                    <a:pt x="372" y="0"/>
                  </a:moveTo>
                  <a:lnTo>
                    <a:pt x="401" y="30"/>
                  </a:lnTo>
                  <a:lnTo>
                    <a:pt x="401" y="36"/>
                  </a:lnTo>
                  <a:lnTo>
                    <a:pt x="435" y="72"/>
                  </a:lnTo>
                  <a:lnTo>
                    <a:pt x="435" y="78"/>
                  </a:lnTo>
                  <a:lnTo>
                    <a:pt x="458" y="103"/>
                  </a:lnTo>
                  <a:lnTo>
                    <a:pt x="458" y="109"/>
                  </a:lnTo>
                  <a:lnTo>
                    <a:pt x="475" y="127"/>
                  </a:lnTo>
                  <a:lnTo>
                    <a:pt x="475" y="133"/>
                  </a:lnTo>
                  <a:lnTo>
                    <a:pt x="481" y="145"/>
                  </a:lnTo>
                  <a:lnTo>
                    <a:pt x="492" y="157"/>
                  </a:lnTo>
                  <a:lnTo>
                    <a:pt x="492" y="163"/>
                  </a:lnTo>
                  <a:lnTo>
                    <a:pt x="503" y="175"/>
                  </a:lnTo>
                  <a:lnTo>
                    <a:pt x="503" y="181"/>
                  </a:lnTo>
                  <a:lnTo>
                    <a:pt x="509" y="194"/>
                  </a:lnTo>
                  <a:lnTo>
                    <a:pt x="521" y="206"/>
                  </a:lnTo>
                  <a:lnTo>
                    <a:pt x="521" y="212"/>
                  </a:lnTo>
                  <a:lnTo>
                    <a:pt x="526" y="218"/>
                  </a:lnTo>
                  <a:lnTo>
                    <a:pt x="526" y="230"/>
                  </a:lnTo>
                  <a:lnTo>
                    <a:pt x="538" y="242"/>
                  </a:lnTo>
                  <a:lnTo>
                    <a:pt x="538" y="248"/>
                  </a:lnTo>
                  <a:lnTo>
                    <a:pt x="543" y="254"/>
                  </a:lnTo>
                  <a:lnTo>
                    <a:pt x="543" y="260"/>
                  </a:lnTo>
                  <a:lnTo>
                    <a:pt x="549" y="272"/>
                  </a:lnTo>
                  <a:lnTo>
                    <a:pt x="555" y="278"/>
                  </a:lnTo>
                  <a:lnTo>
                    <a:pt x="555" y="284"/>
                  </a:lnTo>
                  <a:lnTo>
                    <a:pt x="561" y="291"/>
                  </a:lnTo>
                  <a:lnTo>
                    <a:pt x="561" y="297"/>
                  </a:lnTo>
                  <a:lnTo>
                    <a:pt x="566" y="309"/>
                  </a:lnTo>
                  <a:lnTo>
                    <a:pt x="566" y="315"/>
                  </a:lnTo>
                  <a:lnTo>
                    <a:pt x="572" y="321"/>
                  </a:lnTo>
                  <a:lnTo>
                    <a:pt x="572" y="327"/>
                  </a:lnTo>
                  <a:lnTo>
                    <a:pt x="578" y="333"/>
                  </a:lnTo>
                  <a:lnTo>
                    <a:pt x="578" y="339"/>
                  </a:lnTo>
                  <a:lnTo>
                    <a:pt x="584" y="351"/>
                  </a:lnTo>
                  <a:lnTo>
                    <a:pt x="584" y="357"/>
                  </a:lnTo>
                  <a:lnTo>
                    <a:pt x="589" y="363"/>
                  </a:lnTo>
                  <a:lnTo>
                    <a:pt x="589" y="369"/>
                  </a:lnTo>
                  <a:lnTo>
                    <a:pt x="595" y="375"/>
                  </a:lnTo>
                  <a:lnTo>
                    <a:pt x="595" y="381"/>
                  </a:lnTo>
                  <a:lnTo>
                    <a:pt x="601" y="387"/>
                  </a:lnTo>
                  <a:lnTo>
                    <a:pt x="601" y="406"/>
                  </a:lnTo>
                  <a:lnTo>
                    <a:pt x="606" y="412"/>
                  </a:lnTo>
                  <a:lnTo>
                    <a:pt x="606" y="418"/>
                  </a:lnTo>
                  <a:lnTo>
                    <a:pt x="612" y="424"/>
                  </a:lnTo>
                  <a:lnTo>
                    <a:pt x="612" y="430"/>
                  </a:lnTo>
                  <a:lnTo>
                    <a:pt x="595" y="430"/>
                  </a:lnTo>
                  <a:lnTo>
                    <a:pt x="589" y="424"/>
                  </a:lnTo>
                  <a:lnTo>
                    <a:pt x="526" y="424"/>
                  </a:lnTo>
                  <a:lnTo>
                    <a:pt x="515" y="418"/>
                  </a:lnTo>
                  <a:lnTo>
                    <a:pt x="452" y="418"/>
                  </a:lnTo>
                  <a:lnTo>
                    <a:pt x="441" y="412"/>
                  </a:lnTo>
                  <a:lnTo>
                    <a:pt x="401" y="412"/>
                  </a:lnTo>
                  <a:lnTo>
                    <a:pt x="395" y="406"/>
                  </a:lnTo>
                  <a:lnTo>
                    <a:pt x="360" y="406"/>
                  </a:lnTo>
                  <a:lnTo>
                    <a:pt x="355" y="400"/>
                  </a:lnTo>
                  <a:lnTo>
                    <a:pt x="332" y="400"/>
                  </a:lnTo>
                  <a:lnTo>
                    <a:pt x="320" y="394"/>
                  </a:lnTo>
                  <a:lnTo>
                    <a:pt x="315" y="394"/>
                  </a:lnTo>
                  <a:lnTo>
                    <a:pt x="303" y="387"/>
                  </a:lnTo>
                  <a:lnTo>
                    <a:pt x="292" y="387"/>
                  </a:lnTo>
                  <a:lnTo>
                    <a:pt x="280" y="381"/>
                  </a:lnTo>
                  <a:lnTo>
                    <a:pt x="275" y="381"/>
                  </a:lnTo>
                  <a:lnTo>
                    <a:pt x="263" y="375"/>
                  </a:lnTo>
                  <a:lnTo>
                    <a:pt x="252" y="375"/>
                  </a:lnTo>
                  <a:lnTo>
                    <a:pt x="240" y="369"/>
                  </a:lnTo>
                  <a:lnTo>
                    <a:pt x="229" y="363"/>
                  </a:lnTo>
                  <a:lnTo>
                    <a:pt x="223" y="363"/>
                  </a:lnTo>
                  <a:lnTo>
                    <a:pt x="212" y="357"/>
                  </a:lnTo>
                  <a:lnTo>
                    <a:pt x="200" y="351"/>
                  </a:lnTo>
                  <a:lnTo>
                    <a:pt x="189" y="345"/>
                  </a:lnTo>
                  <a:lnTo>
                    <a:pt x="183" y="339"/>
                  </a:lnTo>
                  <a:lnTo>
                    <a:pt x="172" y="339"/>
                  </a:lnTo>
                  <a:lnTo>
                    <a:pt x="160" y="333"/>
                  </a:lnTo>
                  <a:lnTo>
                    <a:pt x="149" y="327"/>
                  </a:lnTo>
                  <a:lnTo>
                    <a:pt x="132" y="309"/>
                  </a:lnTo>
                  <a:lnTo>
                    <a:pt x="120" y="303"/>
                  </a:lnTo>
                  <a:lnTo>
                    <a:pt x="115" y="297"/>
                  </a:lnTo>
                  <a:lnTo>
                    <a:pt x="103" y="291"/>
                  </a:lnTo>
                  <a:lnTo>
                    <a:pt x="86" y="272"/>
                  </a:lnTo>
                  <a:lnTo>
                    <a:pt x="75" y="266"/>
                  </a:lnTo>
                  <a:lnTo>
                    <a:pt x="17" y="206"/>
                  </a:lnTo>
                  <a:lnTo>
                    <a:pt x="12" y="194"/>
                  </a:lnTo>
                  <a:lnTo>
                    <a:pt x="0" y="181"/>
                  </a:lnTo>
                  <a:lnTo>
                    <a:pt x="6" y="187"/>
                  </a:lnTo>
                  <a:lnTo>
                    <a:pt x="17" y="194"/>
                  </a:lnTo>
                  <a:lnTo>
                    <a:pt x="23" y="194"/>
                  </a:lnTo>
                  <a:lnTo>
                    <a:pt x="29" y="200"/>
                  </a:lnTo>
                  <a:lnTo>
                    <a:pt x="40" y="206"/>
                  </a:lnTo>
                  <a:lnTo>
                    <a:pt x="46" y="206"/>
                  </a:lnTo>
                  <a:lnTo>
                    <a:pt x="57" y="212"/>
                  </a:lnTo>
                  <a:lnTo>
                    <a:pt x="63" y="218"/>
                  </a:lnTo>
                  <a:lnTo>
                    <a:pt x="75" y="218"/>
                  </a:lnTo>
                  <a:lnTo>
                    <a:pt x="80" y="224"/>
                  </a:lnTo>
                  <a:lnTo>
                    <a:pt x="86" y="224"/>
                  </a:lnTo>
                  <a:lnTo>
                    <a:pt x="97" y="230"/>
                  </a:lnTo>
                  <a:lnTo>
                    <a:pt x="103" y="236"/>
                  </a:lnTo>
                  <a:lnTo>
                    <a:pt x="115" y="236"/>
                  </a:lnTo>
                  <a:lnTo>
                    <a:pt x="120" y="242"/>
                  </a:lnTo>
                  <a:lnTo>
                    <a:pt x="132" y="242"/>
                  </a:lnTo>
                  <a:lnTo>
                    <a:pt x="137" y="248"/>
                  </a:lnTo>
                  <a:lnTo>
                    <a:pt x="155" y="248"/>
                  </a:lnTo>
                  <a:lnTo>
                    <a:pt x="160" y="254"/>
                  </a:lnTo>
                  <a:lnTo>
                    <a:pt x="172" y="254"/>
                  </a:lnTo>
                  <a:lnTo>
                    <a:pt x="177" y="260"/>
                  </a:lnTo>
                  <a:lnTo>
                    <a:pt x="189" y="260"/>
                  </a:lnTo>
                  <a:lnTo>
                    <a:pt x="195" y="266"/>
                  </a:lnTo>
                  <a:lnTo>
                    <a:pt x="212" y="266"/>
                  </a:lnTo>
                  <a:lnTo>
                    <a:pt x="223" y="272"/>
                  </a:lnTo>
                  <a:lnTo>
                    <a:pt x="235" y="272"/>
                  </a:lnTo>
                  <a:lnTo>
                    <a:pt x="240" y="278"/>
                  </a:lnTo>
                  <a:lnTo>
                    <a:pt x="258" y="278"/>
                  </a:lnTo>
                  <a:lnTo>
                    <a:pt x="269" y="284"/>
                  </a:lnTo>
                  <a:lnTo>
                    <a:pt x="286" y="284"/>
                  </a:lnTo>
                  <a:lnTo>
                    <a:pt x="292" y="291"/>
                  </a:lnTo>
                  <a:lnTo>
                    <a:pt x="303" y="291"/>
                  </a:lnTo>
                  <a:lnTo>
                    <a:pt x="309" y="297"/>
                  </a:lnTo>
                  <a:lnTo>
                    <a:pt x="326" y="297"/>
                  </a:lnTo>
                  <a:lnTo>
                    <a:pt x="338" y="303"/>
                  </a:lnTo>
                  <a:lnTo>
                    <a:pt x="349" y="303"/>
                  </a:lnTo>
                  <a:lnTo>
                    <a:pt x="355" y="309"/>
                  </a:lnTo>
                  <a:lnTo>
                    <a:pt x="372" y="309"/>
                  </a:lnTo>
                  <a:lnTo>
                    <a:pt x="383" y="315"/>
                  </a:lnTo>
                  <a:lnTo>
                    <a:pt x="389" y="315"/>
                  </a:lnTo>
                  <a:lnTo>
                    <a:pt x="401" y="321"/>
                  </a:lnTo>
                  <a:lnTo>
                    <a:pt x="412" y="321"/>
                  </a:lnTo>
                  <a:lnTo>
                    <a:pt x="418" y="327"/>
                  </a:lnTo>
                  <a:lnTo>
                    <a:pt x="435" y="327"/>
                  </a:lnTo>
                  <a:lnTo>
                    <a:pt x="446" y="333"/>
                  </a:lnTo>
                  <a:lnTo>
                    <a:pt x="452" y="333"/>
                  </a:lnTo>
                  <a:lnTo>
                    <a:pt x="463" y="339"/>
                  </a:lnTo>
                  <a:lnTo>
                    <a:pt x="475" y="339"/>
                  </a:lnTo>
                  <a:lnTo>
                    <a:pt x="481" y="345"/>
                  </a:lnTo>
                  <a:lnTo>
                    <a:pt x="492" y="351"/>
                  </a:lnTo>
                  <a:lnTo>
                    <a:pt x="498" y="351"/>
                  </a:lnTo>
                  <a:lnTo>
                    <a:pt x="509" y="357"/>
                  </a:lnTo>
                  <a:lnTo>
                    <a:pt x="521" y="357"/>
                  </a:lnTo>
                  <a:lnTo>
                    <a:pt x="526" y="363"/>
                  </a:lnTo>
                  <a:lnTo>
                    <a:pt x="538" y="369"/>
                  </a:lnTo>
                  <a:lnTo>
                    <a:pt x="543" y="369"/>
                  </a:lnTo>
                  <a:lnTo>
                    <a:pt x="555" y="375"/>
                  </a:lnTo>
                  <a:lnTo>
                    <a:pt x="538" y="357"/>
                  </a:lnTo>
                  <a:lnTo>
                    <a:pt x="538" y="351"/>
                  </a:lnTo>
                  <a:lnTo>
                    <a:pt x="532" y="351"/>
                  </a:lnTo>
                  <a:lnTo>
                    <a:pt x="526" y="345"/>
                  </a:lnTo>
                  <a:lnTo>
                    <a:pt x="526" y="339"/>
                  </a:lnTo>
                  <a:lnTo>
                    <a:pt x="503" y="315"/>
                  </a:lnTo>
                  <a:lnTo>
                    <a:pt x="503" y="309"/>
                  </a:lnTo>
                  <a:lnTo>
                    <a:pt x="492" y="297"/>
                  </a:lnTo>
                  <a:lnTo>
                    <a:pt x="492" y="291"/>
                  </a:lnTo>
                  <a:lnTo>
                    <a:pt x="481" y="278"/>
                  </a:lnTo>
                  <a:lnTo>
                    <a:pt x="481" y="272"/>
                  </a:lnTo>
                  <a:lnTo>
                    <a:pt x="469" y="260"/>
                  </a:lnTo>
                  <a:lnTo>
                    <a:pt x="469" y="254"/>
                  </a:lnTo>
                  <a:lnTo>
                    <a:pt x="458" y="242"/>
                  </a:lnTo>
                  <a:lnTo>
                    <a:pt x="458" y="236"/>
                  </a:lnTo>
                  <a:lnTo>
                    <a:pt x="446" y="224"/>
                  </a:lnTo>
                  <a:lnTo>
                    <a:pt x="446" y="218"/>
                  </a:lnTo>
                  <a:lnTo>
                    <a:pt x="441" y="212"/>
                  </a:lnTo>
                  <a:lnTo>
                    <a:pt x="441" y="206"/>
                  </a:lnTo>
                  <a:lnTo>
                    <a:pt x="435" y="200"/>
                  </a:lnTo>
                  <a:lnTo>
                    <a:pt x="435" y="194"/>
                  </a:lnTo>
                  <a:lnTo>
                    <a:pt x="423" y="181"/>
                  </a:lnTo>
                  <a:lnTo>
                    <a:pt x="423" y="175"/>
                  </a:lnTo>
                  <a:lnTo>
                    <a:pt x="418" y="169"/>
                  </a:lnTo>
                  <a:lnTo>
                    <a:pt x="418" y="157"/>
                  </a:lnTo>
                  <a:lnTo>
                    <a:pt x="412" y="151"/>
                  </a:lnTo>
                  <a:lnTo>
                    <a:pt x="412" y="145"/>
                  </a:lnTo>
                  <a:lnTo>
                    <a:pt x="406" y="139"/>
                  </a:lnTo>
                  <a:lnTo>
                    <a:pt x="406" y="133"/>
                  </a:lnTo>
                  <a:lnTo>
                    <a:pt x="401" y="127"/>
                  </a:lnTo>
                  <a:lnTo>
                    <a:pt x="401" y="115"/>
                  </a:lnTo>
                  <a:lnTo>
                    <a:pt x="395" y="109"/>
                  </a:lnTo>
                  <a:lnTo>
                    <a:pt x="395" y="103"/>
                  </a:lnTo>
                  <a:lnTo>
                    <a:pt x="389" y="97"/>
                  </a:lnTo>
                  <a:lnTo>
                    <a:pt x="389" y="84"/>
                  </a:lnTo>
                  <a:lnTo>
                    <a:pt x="383" y="78"/>
                  </a:lnTo>
                  <a:lnTo>
                    <a:pt x="383" y="60"/>
                  </a:lnTo>
                  <a:lnTo>
                    <a:pt x="378" y="54"/>
                  </a:lnTo>
                  <a:lnTo>
                    <a:pt x="378" y="30"/>
                  </a:lnTo>
                  <a:lnTo>
                    <a:pt x="372" y="24"/>
                  </a:lnTo>
                  <a:lnTo>
                    <a:pt x="37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1646" y="3143"/>
              <a:ext cx="517" cy="514"/>
            </a:xfrm>
            <a:custGeom>
              <a:avLst/>
              <a:gdLst/>
              <a:ahLst/>
              <a:cxnLst>
                <a:cxn ang="0">
                  <a:pos x="51" y="164"/>
                </a:cxn>
                <a:cxn ang="0">
                  <a:pos x="103" y="200"/>
                </a:cxn>
                <a:cxn ang="0">
                  <a:pos x="149" y="236"/>
                </a:cxn>
                <a:cxn ang="0">
                  <a:pos x="183" y="261"/>
                </a:cxn>
                <a:cxn ang="0">
                  <a:pos x="223" y="291"/>
                </a:cxn>
                <a:cxn ang="0">
                  <a:pos x="257" y="309"/>
                </a:cxn>
                <a:cxn ang="0">
                  <a:pos x="303" y="339"/>
                </a:cxn>
                <a:cxn ang="0">
                  <a:pos x="343" y="370"/>
                </a:cxn>
                <a:cxn ang="0">
                  <a:pos x="372" y="388"/>
                </a:cxn>
                <a:cxn ang="0">
                  <a:pos x="417" y="424"/>
                </a:cxn>
                <a:cxn ang="0">
                  <a:pos x="435" y="436"/>
                </a:cxn>
                <a:cxn ang="0">
                  <a:pos x="423" y="412"/>
                </a:cxn>
                <a:cxn ang="0">
                  <a:pos x="412" y="388"/>
                </a:cxn>
                <a:cxn ang="0">
                  <a:pos x="400" y="358"/>
                </a:cxn>
                <a:cxn ang="0">
                  <a:pos x="389" y="333"/>
                </a:cxn>
                <a:cxn ang="0">
                  <a:pos x="377" y="303"/>
                </a:cxn>
                <a:cxn ang="0">
                  <a:pos x="366" y="267"/>
                </a:cxn>
                <a:cxn ang="0">
                  <a:pos x="355" y="230"/>
                </a:cxn>
                <a:cxn ang="0">
                  <a:pos x="343" y="188"/>
                </a:cxn>
                <a:cxn ang="0">
                  <a:pos x="332" y="133"/>
                </a:cxn>
                <a:cxn ang="0">
                  <a:pos x="332" y="0"/>
                </a:cxn>
                <a:cxn ang="0">
                  <a:pos x="355" y="36"/>
                </a:cxn>
                <a:cxn ang="0">
                  <a:pos x="372" y="79"/>
                </a:cxn>
                <a:cxn ang="0">
                  <a:pos x="383" y="109"/>
                </a:cxn>
                <a:cxn ang="0">
                  <a:pos x="395" y="145"/>
                </a:cxn>
                <a:cxn ang="0">
                  <a:pos x="406" y="182"/>
                </a:cxn>
                <a:cxn ang="0">
                  <a:pos x="417" y="218"/>
                </a:cxn>
                <a:cxn ang="0">
                  <a:pos x="429" y="248"/>
                </a:cxn>
                <a:cxn ang="0">
                  <a:pos x="440" y="297"/>
                </a:cxn>
                <a:cxn ang="0">
                  <a:pos x="452" y="327"/>
                </a:cxn>
                <a:cxn ang="0">
                  <a:pos x="463" y="370"/>
                </a:cxn>
                <a:cxn ang="0">
                  <a:pos x="475" y="412"/>
                </a:cxn>
                <a:cxn ang="0">
                  <a:pos x="486" y="442"/>
                </a:cxn>
                <a:cxn ang="0">
                  <a:pos x="497" y="473"/>
                </a:cxn>
                <a:cxn ang="0">
                  <a:pos x="509" y="497"/>
                </a:cxn>
                <a:cxn ang="0">
                  <a:pos x="515" y="515"/>
                </a:cxn>
                <a:cxn ang="0">
                  <a:pos x="486" y="503"/>
                </a:cxn>
                <a:cxn ang="0">
                  <a:pos x="452" y="491"/>
                </a:cxn>
                <a:cxn ang="0">
                  <a:pos x="423" y="479"/>
                </a:cxn>
                <a:cxn ang="0">
                  <a:pos x="383" y="461"/>
                </a:cxn>
                <a:cxn ang="0">
                  <a:pos x="349" y="448"/>
                </a:cxn>
                <a:cxn ang="0">
                  <a:pos x="309" y="430"/>
                </a:cxn>
                <a:cxn ang="0">
                  <a:pos x="269" y="412"/>
                </a:cxn>
                <a:cxn ang="0">
                  <a:pos x="229" y="388"/>
                </a:cxn>
                <a:cxn ang="0">
                  <a:pos x="189" y="364"/>
                </a:cxn>
                <a:cxn ang="0">
                  <a:pos x="149" y="333"/>
                </a:cxn>
                <a:cxn ang="0">
                  <a:pos x="103" y="297"/>
                </a:cxn>
                <a:cxn ang="0">
                  <a:pos x="57" y="242"/>
                </a:cxn>
                <a:cxn ang="0">
                  <a:pos x="34" y="200"/>
                </a:cxn>
                <a:cxn ang="0">
                  <a:pos x="11" y="152"/>
                </a:cxn>
              </a:cxnLst>
              <a:rect l="0" t="0" r="r" b="b"/>
              <a:pathLst>
                <a:path w="521" h="516">
                  <a:moveTo>
                    <a:pt x="0" y="115"/>
                  </a:moveTo>
                  <a:lnTo>
                    <a:pt x="23" y="139"/>
                  </a:lnTo>
                  <a:lnTo>
                    <a:pt x="29" y="139"/>
                  </a:lnTo>
                  <a:lnTo>
                    <a:pt x="51" y="164"/>
                  </a:lnTo>
                  <a:lnTo>
                    <a:pt x="63" y="170"/>
                  </a:lnTo>
                  <a:lnTo>
                    <a:pt x="86" y="194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4" y="212"/>
                  </a:lnTo>
                  <a:lnTo>
                    <a:pt x="126" y="218"/>
                  </a:lnTo>
                  <a:lnTo>
                    <a:pt x="137" y="230"/>
                  </a:lnTo>
                  <a:lnTo>
                    <a:pt x="149" y="236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77" y="261"/>
                  </a:lnTo>
                  <a:lnTo>
                    <a:pt x="183" y="261"/>
                  </a:lnTo>
                  <a:lnTo>
                    <a:pt x="194" y="267"/>
                  </a:lnTo>
                  <a:lnTo>
                    <a:pt x="200" y="273"/>
                  </a:lnTo>
                  <a:lnTo>
                    <a:pt x="212" y="279"/>
                  </a:lnTo>
                  <a:lnTo>
                    <a:pt x="223" y="291"/>
                  </a:lnTo>
                  <a:lnTo>
                    <a:pt x="234" y="297"/>
                  </a:lnTo>
                  <a:lnTo>
                    <a:pt x="240" y="303"/>
                  </a:lnTo>
                  <a:lnTo>
                    <a:pt x="246" y="303"/>
                  </a:lnTo>
                  <a:lnTo>
                    <a:pt x="257" y="309"/>
                  </a:lnTo>
                  <a:lnTo>
                    <a:pt x="269" y="321"/>
                  </a:lnTo>
                  <a:lnTo>
                    <a:pt x="280" y="327"/>
                  </a:lnTo>
                  <a:lnTo>
                    <a:pt x="292" y="339"/>
                  </a:lnTo>
                  <a:lnTo>
                    <a:pt x="303" y="339"/>
                  </a:lnTo>
                  <a:lnTo>
                    <a:pt x="320" y="358"/>
                  </a:lnTo>
                  <a:lnTo>
                    <a:pt x="332" y="364"/>
                  </a:lnTo>
                  <a:lnTo>
                    <a:pt x="337" y="370"/>
                  </a:lnTo>
                  <a:lnTo>
                    <a:pt x="343" y="370"/>
                  </a:lnTo>
                  <a:lnTo>
                    <a:pt x="349" y="376"/>
                  </a:lnTo>
                  <a:lnTo>
                    <a:pt x="360" y="382"/>
                  </a:lnTo>
                  <a:lnTo>
                    <a:pt x="366" y="388"/>
                  </a:lnTo>
                  <a:lnTo>
                    <a:pt x="372" y="388"/>
                  </a:lnTo>
                  <a:lnTo>
                    <a:pt x="389" y="406"/>
                  </a:lnTo>
                  <a:lnTo>
                    <a:pt x="395" y="406"/>
                  </a:lnTo>
                  <a:lnTo>
                    <a:pt x="412" y="424"/>
                  </a:lnTo>
                  <a:lnTo>
                    <a:pt x="417" y="424"/>
                  </a:lnTo>
                  <a:lnTo>
                    <a:pt x="429" y="436"/>
                  </a:lnTo>
                  <a:lnTo>
                    <a:pt x="435" y="436"/>
                  </a:lnTo>
                  <a:lnTo>
                    <a:pt x="440" y="442"/>
                  </a:lnTo>
                  <a:lnTo>
                    <a:pt x="435" y="436"/>
                  </a:lnTo>
                  <a:lnTo>
                    <a:pt x="435" y="430"/>
                  </a:lnTo>
                  <a:lnTo>
                    <a:pt x="429" y="424"/>
                  </a:lnTo>
                  <a:lnTo>
                    <a:pt x="429" y="418"/>
                  </a:lnTo>
                  <a:lnTo>
                    <a:pt x="423" y="412"/>
                  </a:lnTo>
                  <a:lnTo>
                    <a:pt x="423" y="406"/>
                  </a:lnTo>
                  <a:lnTo>
                    <a:pt x="417" y="400"/>
                  </a:lnTo>
                  <a:lnTo>
                    <a:pt x="417" y="394"/>
                  </a:lnTo>
                  <a:lnTo>
                    <a:pt x="412" y="388"/>
                  </a:lnTo>
                  <a:lnTo>
                    <a:pt x="412" y="382"/>
                  </a:lnTo>
                  <a:lnTo>
                    <a:pt x="406" y="370"/>
                  </a:lnTo>
                  <a:lnTo>
                    <a:pt x="406" y="364"/>
                  </a:lnTo>
                  <a:lnTo>
                    <a:pt x="400" y="358"/>
                  </a:lnTo>
                  <a:lnTo>
                    <a:pt x="400" y="351"/>
                  </a:lnTo>
                  <a:lnTo>
                    <a:pt x="395" y="345"/>
                  </a:lnTo>
                  <a:lnTo>
                    <a:pt x="395" y="339"/>
                  </a:lnTo>
                  <a:lnTo>
                    <a:pt x="389" y="333"/>
                  </a:lnTo>
                  <a:lnTo>
                    <a:pt x="389" y="321"/>
                  </a:lnTo>
                  <a:lnTo>
                    <a:pt x="383" y="315"/>
                  </a:lnTo>
                  <a:lnTo>
                    <a:pt x="383" y="309"/>
                  </a:lnTo>
                  <a:lnTo>
                    <a:pt x="377" y="303"/>
                  </a:lnTo>
                  <a:lnTo>
                    <a:pt x="377" y="291"/>
                  </a:lnTo>
                  <a:lnTo>
                    <a:pt x="372" y="285"/>
                  </a:lnTo>
                  <a:lnTo>
                    <a:pt x="372" y="273"/>
                  </a:lnTo>
                  <a:lnTo>
                    <a:pt x="366" y="267"/>
                  </a:lnTo>
                  <a:lnTo>
                    <a:pt x="366" y="261"/>
                  </a:lnTo>
                  <a:lnTo>
                    <a:pt x="360" y="255"/>
                  </a:lnTo>
                  <a:lnTo>
                    <a:pt x="360" y="242"/>
                  </a:lnTo>
                  <a:lnTo>
                    <a:pt x="355" y="230"/>
                  </a:lnTo>
                  <a:lnTo>
                    <a:pt x="355" y="218"/>
                  </a:lnTo>
                  <a:lnTo>
                    <a:pt x="349" y="212"/>
                  </a:lnTo>
                  <a:lnTo>
                    <a:pt x="349" y="200"/>
                  </a:lnTo>
                  <a:lnTo>
                    <a:pt x="343" y="188"/>
                  </a:lnTo>
                  <a:lnTo>
                    <a:pt x="343" y="170"/>
                  </a:lnTo>
                  <a:lnTo>
                    <a:pt x="337" y="164"/>
                  </a:lnTo>
                  <a:lnTo>
                    <a:pt x="337" y="139"/>
                  </a:lnTo>
                  <a:lnTo>
                    <a:pt x="332" y="133"/>
                  </a:lnTo>
                  <a:lnTo>
                    <a:pt x="332" y="61"/>
                  </a:lnTo>
                  <a:lnTo>
                    <a:pt x="326" y="55"/>
                  </a:lnTo>
                  <a:lnTo>
                    <a:pt x="332" y="49"/>
                  </a:lnTo>
                  <a:lnTo>
                    <a:pt x="332" y="0"/>
                  </a:lnTo>
                  <a:lnTo>
                    <a:pt x="337" y="6"/>
                  </a:lnTo>
                  <a:lnTo>
                    <a:pt x="337" y="12"/>
                  </a:lnTo>
                  <a:lnTo>
                    <a:pt x="343" y="24"/>
                  </a:lnTo>
                  <a:lnTo>
                    <a:pt x="355" y="36"/>
                  </a:lnTo>
                  <a:lnTo>
                    <a:pt x="355" y="49"/>
                  </a:lnTo>
                  <a:lnTo>
                    <a:pt x="366" y="61"/>
                  </a:lnTo>
                  <a:lnTo>
                    <a:pt x="366" y="73"/>
                  </a:lnTo>
                  <a:lnTo>
                    <a:pt x="372" y="79"/>
                  </a:lnTo>
                  <a:lnTo>
                    <a:pt x="372" y="85"/>
                  </a:lnTo>
                  <a:lnTo>
                    <a:pt x="377" y="97"/>
                  </a:lnTo>
                  <a:lnTo>
                    <a:pt x="383" y="103"/>
                  </a:lnTo>
                  <a:lnTo>
                    <a:pt x="383" y="109"/>
                  </a:lnTo>
                  <a:lnTo>
                    <a:pt x="389" y="121"/>
                  </a:lnTo>
                  <a:lnTo>
                    <a:pt x="389" y="127"/>
                  </a:lnTo>
                  <a:lnTo>
                    <a:pt x="395" y="139"/>
                  </a:lnTo>
                  <a:lnTo>
                    <a:pt x="395" y="145"/>
                  </a:lnTo>
                  <a:lnTo>
                    <a:pt x="400" y="158"/>
                  </a:lnTo>
                  <a:lnTo>
                    <a:pt x="400" y="164"/>
                  </a:lnTo>
                  <a:lnTo>
                    <a:pt x="406" y="170"/>
                  </a:lnTo>
                  <a:lnTo>
                    <a:pt x="406" y="182"/>
                  </a:lnTo>
                  <a:lnTo>
                    <a:pt x="412" y="188"/>
                  </a:lnTo>
                  <a:lnTo>
                    <a:pt x="412" y="200"/>
                  </a:lnTo>
                  <a:lnTo>
                    <a:pt x="417" y="206"/>
                  </a:lnTo>
                  <a:lnTo>
                    <a:pt x="417" y="218"/>
                  </a:lnTo>
                  <a:lnTo>
                    <a:pt x="423" y="224"/>
                  </a:lnTo>
                  <a:lnTo>
                    <a:pt x="423" y="236"/>
                  </a:lnTo>
                  <a:lnTo>
                    <a:pt x="429" y="242"/>
                  </a:lnTo>
                  <a:lnTo>
                    <a:pt x="429" y="248"/>
                  </a:lnTo>
                  <a:lnTo>
                    <a:pt x="435" y="261"/>
                  </a:lnTo>
                  <a:lnTo>
                    <a:pt x="435" y="279"/>
                  </a:lnTo>
                  <a:lnTo>
                    <a:pt x="440" y="285"/>
                  </a:lnTo>
                  <a:lnTo>
                    <a:pt x="440" y="297"/>
                  </a:lnTo>
                  <a:lnTo>
                    <a:pt x="446" y="303"/>
                  </a:lnTo>
                  <a:lnTo>
                    <a:pt x="446" y="315"/>
                  </a:lnTo>
                  <a:lnTo>
                    <a:pt x="452" y="321"/>
                  </a:lnTo>
                  <a:lnTo>
                    <a:pt x="452" y="327"/>
                  </a:lnTo>
                  <a:lnTo>
                    <a:pt x="457" y="339"/>
                  </a:lnTo>
                  <a:lnTo>
                    <a:pt x="457" y="351"/>
                  </a:lnTo>
                  <a:lnTo>
                    <a:pt x="463" y="364"/>
                  </a:lnTo>
                  <a:lnTo>
                    <a:pt x="463" y="370"/>
                  </a:lnTo>
                  <a:lnTo>
                    <a:pt x="469" y="382"/>
                  </a:lnTo>
                  <a:lnTo>
                    <a:pt x="469" y="388"/>
                  </a:lnTo>
                  <a:lnTo>
                    <a:pt x="475" y="394"/>
                  </a:lnTo>
                  <a:lnTo>
                    <a:pt x="475" y="412"/>
                  </a:lnTo>
                  <a:lnTo>
                    <a:pt x="480" y="418"/>
                  </a:lnTo>
                  <a:lnTo>
                    <a:pt x="480" y="424"/>
                  </a:lnTo>
                  <a:lnTo>
                    <a:pt x="486" y="436"/>
                  </a:lnTo>
                  <a:lnTo>
                    <a:pt x="486" y="442"/>
                  </a:lnTo>
                  <a:lnTo>
                    <a:pt x="492" y="448"/>
                  </a:lnTo>
                  <a:lnTo>
                    <a:pt x="492" y="454"/>
                  </a:lnTo>
                  <a:lnTo>
                    <a:pt x="497" y="461"/>
                  </a:lnTo>
                  <a:lnTo>
                    <a:pt x="497" y="473"/>
                  </a:lnTo>
                  <a:lnTo>
                    <a:pt x="503" y="479"/>
                  </a:lnTo>
                  <a:lnTo>
                    <a:pt x="503" y="485"/>
                  </a:lnTo>
                  <a:lnTo>
                    <a:pt x="509" y="491"/>
                  </a:lnTo>
                  <a:lnTo>
                    <a:pt x="509" y="497"/>
                  </a:lnTo>
                  <a:lnTo>
                    <a:pt x="515" y="503"/>
                  </a:lnTo>
                  <a:lnTo>
                    <a:pt x="515" y="509"/>
                  </a:lnTo>
                  <a:lnTo>
                    <a:pt x="520" y="515"/>
                  </a:lnTo>
                  <a:lnTo>
                    <a:pt x="515" y="515"/>
                  </a:lnTo>
                  <a:lnTo>
                    <a:pt x="509" y="509"/>
                  </a:lnTo>
                  <a:lnTo>
                    <a:pt x="503" y="509"/>
                  </a:lnTo>
                  <a:lnTo>
                    <a:pt x="497" y="503"/>
                  </a:lnTo>
                  <a:lnTo>
                    <a:pt x="486" y="503"/>
                  </a:lnTo>
                  <a:lnTo>
                    <a:pt x="475" y="497"/>
                  </a:lnTo>
                  <a:lnTo>
                    <a:pt x="469" y="497"/>
                  </a:lnTo>
                  <a:lnTo>
                    <a:pt x="463" y="491"/>
                  </a:lnTo>
                  <a:lnTo>
                    <a:pt x="452" y="491"/>
                  </a:lnTo>
                  <a:lnTo>
                    <a:pt x="446" y="485"/>
                  </a:lnTo>
                  <a:lnTo>
                    <a:pt x="440" y="485"/>
                  </a:lnTo>
                  <a:lnTo>
                    <a:pt x="429" y="479"/>
                  </a:lnTo>
                  <a:lnTo>
                    <a:pt x="423" y="479"/>
                  </a:lnTo>
                  <a:lnTo>
                    <a:pt x="412" y="473"/>
                  </a:lnTo>
                  <a:lnTo>
                    <a:pt x="406" y="473"/>
                  </a:lnTo>
                  <a:lnTo>
                    <a:pt x="395" y="467"/>
                  </a:lnTo>
                  <a:lnTo>
                    <a:pt x="383" y="461"/>
                  </a:lnTo>
                  <a:lnTo>
                    <a:pt x="377" y="461"/>
                  </a:lnTo>
                  <a:lnTo>
                    <a:pt x="366" y="454"/>
                  </a:lnTo>
                  <a:lnTo>
                    <a:pt x="355" y="454"/>
                  </a:lnTo>
                  <a:lnTo>
                    <a:pt x="349" y="448"/>
                  </a:lnTo>
                  <a:lnTo>
                    <a:pt x="337" y="442"/>
                  </a:lnTo>
                  <a:lnTo>
                    <a:pt x="326" y="436"/>
                  </a:lnTo>
                  <a:lnTo>
                    <a:pt x="320" y="436"/>
                  </a:lnTo>
                  <a:lnTo>
                    <a:pt x="309" y="430"/>
                  </a:lnTo>
                  <a:lnTo>
                    <a:pt x="297" y="424"/>
                  </a:lnTo>
                  <a:lnTo>
                    <a:pt x="286" y="418"/>
                  </a:lnTo>
                  <a:lnTo>
                    <a:pt x="280" y="418"/>
                  </a:lnTo>
                  <a:lnTo>
                    <a:pt x="269" y="412"/>
                  </a:lnTo>
                  <a:lnTo>
                    <a:pt x="257" y="406"/>
                  </a:lnTo>
                  <a:lnTo>
                    <a:pt x="246" y="400"/>
                  </a:lnTo>
                  <a:lnTo>
                    <a:pt x="234" y="394"/>
                  </a:lnTo>
                  <a:lnTo>
                    <a:pt x="229" y="388"/>
                  </a:lnTo>
                  <a:lnTo>
                    <a:pt x="217" y="382"/>
                  </a:lnTo>
                  <a:lnTo>
                    <a:pt x="206" y="376"/>
                  </a:lnTo>
                  <a:lnTo>
                    <a:pt x="200" y="370"/>
                  </a:lnTo>
                  <a:lnTo>
                    <a:pt x="189" y="364"/>
                  </a:lnTo>
                  <a:lnTo>
                    <a:pt x="177" y="358"/>
                  </a:lnTo>
                  <a:lnTo>
                    <a:pt x="166" y="351"/>
                  </a:lnTo>
                  <a:lnTo>
                    <a:pt x="160" y="339"/>
                  </a:lnTo>
                  <a:lnTo>
                    <a:pt x="149" y="333"/>
                  </a:lnTo>
                  <a:lnTo>
                    <a:pt x="143" y="327"/>
                  </a:lnTo>
                  <a:lnTo>
                    <a:pt x="131" y="321"/>
                  </a:lnTo>
                  <a:lnTo>
                    <a:pt x="114" y="303"/>
                  </a:lnTo>
                  <a:lnTo>
                    <a:pt x="103" y="297"/>
                  </a:lnTo>
                  <a:lnTo>
                    <a:pt x="97" y="285"/>
                  </a:lnTo>
                  <a:lnTo>
                    <a:pt x="74" y="261"/>
                  </a:lnTo>
                  <a:lnTo>
                    <a:pt x="69" y="248"/>
                  </a:lnTo>
                  <a:lnTo>
                    <a:pt x="57" y="242"/>
                  </a:lnTo>
                  <a:lnTo>
                    <a:pt x="51" y="230"/>
                  </a:lnTo>
                  <a:lnTo>
                    <a:pt x="46" y="218"/>
                  </a:lnTo>
                  <a:lnTo>
                    <a:pt x="40" y="206"/>
                  </a:lnTo>
                  <a:lnTo>
                    <a:pt x="34" y="200"/>
                  </a:lnTo>
                  <a:lnTo>
                    <a:pt x="29" y="188"/>
                  </a:lnTo>
                  <a:lnTo>
                    <a:pt x="23" y="176"/>
                  </a:lnTo>
                  <a:lnTo>
                    <a:pt x="17" y="164"/>
                  </a:lnTo>
                  <a:lnTo>
                    <a:pt x="11" y="152"/>
                  </a:lnTo>
                  <a:lnTo>
                    <a:pt x="6" y="139"/>
                  </a:lnTo>
                  <a:lnTo>
                    <a:pt x="6" y="127"/>
                  </a:lnTo>
                  <a:lnTo>
                    <a:pt x="0" y="115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1561" y="2844"/>
              <a:ext cx="366" cy="540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40" y="67"/>
                </a:cxn>
                <a:cxn ang="0">
                  <a:pos x="69" y="103"/>
                </a:cxn>
                <a:cxn ang="0">
                  <a:pos x="80" y="121"/>
                </a:cxn>
                <a:cxn ang="0">
                  <a:pos x="103" y="152"/>
                </a:cxn>
                <a:cxn ang="0">
                  <a:pos x="109" y="164"/>
                </a:cxn>
                <a:cxn ang="0">
                  <a:pos x="137" y="200"/>
                </a:cxn>
                <a:cxn ang="0">
                  <a:pos x="143" y="218"/>
                </a:cxn>
                <a:cxn ang="0">
                  <a:pos x="172" y="255"/>
                </a:cxn>
                <a:cxn ang="0">
                  <a:pos x="195" y="285"/>
                </a:cxn>
                <a:cxn ang="0">
                  <a:pos x="217" y="315"/>
                </a:cxn>
                <a:cxn ang="0">
                  <a:pos x="235" y="339"/>
                </a:cxn>
                <a:cxn ang="0">
                  <a:pos x="252" y="364"/>
                </a:cxn>
                <a:cxn ang="0">
                  <a:pos x="263" y="382"/>
                </a:cxn>
                <a:cxn ang="0">
                  <a:pos x="269" y="394"/>
                </a:cxn>
                <a:cxn ang="0">
                  <a:pos x="275" y="400"/>
                </a:cxn>
                <a:cxn ang="0">
                  <a:pos x="292" y="97"/>
                </a:cxn>
                <a:cxn ang="0">
                  <a:pos x="298" y="55"/>
                </a:cxn>
                <a:cxn ang="0">
                  <a:pos x="303" y="30"/>
                </a:cxn>
                <a:cxn ang="0">
                  <a:pos x="309" y="12"/>
                </a:cxn>
                <a:cxn ang="0">
                  <a:pos x="315" y="0"/>
                </a:cxn>
                <a:cxn ang="0">
                  <a:pos x="320" y="24"/>
                </a:cxn>
                <a:cxn ang="0">
                  <a:pos x="326" y="37"/>
                </a:cxn>
                <a:cxn ang="0">
                  <a:pos x="332" y="61"/>
                </a:cxn>
                <a:cxn ang="0">
                  <a:pos x="338" y="91"/>
                </a:cxn>
                <a:cxn ang="0">
                  <a:pos x="343" y="127"/>
                </a:cxn>
                <a:cxn ang="0">
                  <a:pos x="349" y="212"/>
                </a:cxn>
                <a:cxn ang="0">
                  <a:pos x="355" y="473"/>
                </a:cxn>
                <a:cxn ang="0">
                  <a:pos x="360" y="515"/>
                </a:cxn>
                <a:cxn ang="0">
                  <a:pos x="366" y="533"/>
                </a:cxn>
                <a:cxn ang="0">
                  <a:pos x="355" y="527"/>
                </a:cxn>
                <a:cxn ang="0">
                  <a:pos x="343" y="521"/>
                </a:cxn>
                <a:cxn ang="0">
                  <a:pos x="326" y="509"/>
                </a:cxn>
                <a:cxn ang="0">
                  <a:pos x="292" y="479"/>
                </a:cxn>
                <a:cxn ang="0">
                  <a:pos x="280" y="473"/>
                </a:cxn>
                <a:cxn ang="0">
                  <a:pos x="258" y="455"/>
                </a:cxn>
                <a:cxn ang="0">
                  <a:pos x="240" y="430"/>
                </a:cxn>
                <a:cxn ang="0">
                  <a:pos x="217" y="412"/>
                </a:cxn>
                <a:cxn ang="0">
                  <a:pos x="200" y="394"/>
                </a:cxn>
                <a:cxn ang="0">
                  <a:pos x="160" y="346"/>
                </a:cxn>
                <a:cxn ang="0">
                  <a:pos x="143" y="333"/>
                </a:cxn>
                <a:cxn ang="0">
                  <a:pos x="132" y="315"/>
                </a:cxn>
                <a:cxn ang="0">
                  <a:pos x="115" y="297"/>
                </a:cxn>
                <a:cxn ang="0">
                  <a:pos x="103" y="279"/>
                </a:cxn>
                <a:cxn ang="0">
                  <a:pos x="92" y="261"/>
                </a:cxn>
                <a:cxn ang="0">
                  <a:pos x="80" y="236"/>
                </a:cxn>
                <a:cxn ang="0">
                  <a:pos x="69" y="218"/>
                </a:cxn>
                <a:cxn ang="0">
                  <a:pos x="57" y="200"/>
                </a:cxn>
                <a:cxn ang="0">
                  <a:pos x="46" y="182"/>
                </a:cxn>
                <a:cxn ang="0">
                  <a:pos x="40" y="158"/>
                </a:cxn>
                <a:cxn ang="0">
                  <a:pos x="29" y="140"/>
                </a:cxn>
                <a:cxn ang="0">
                  <a:pos x="23" y="115"/>
                </a:cxn>
                <a:cxn ang="0">
                  <a:pos x="17" y="97"/>
                </a:cxn>
                <a:cxn ang="0">
                  <a:pos x="12" y="73"/>
                </a:cxn>
                <a:cxn ang="0">
                  <a:pos x="6" y="49"/>
                </a:cxn>
                <a:cxn ang="0">
                  <a:pos x="0" y="18"/>
                </a:cxn>
              </a:cxnLst>
              <a:rect l="0" t="0" r="r" b="b"/>
              <a:pathLst>
                <a:path w="367" h="534">
                  <a:moveTo>
                    <a:pt x="0" y="18"/>
                  </a:moveTo>
                  <a:lnTo>
                    <a:pt x="12" y="30"/>
                  </a:lnTo>
                  <a:lnTo>
                    <a:pt x="12" y="37"/>
                  </a:lnTo>
                  <a:lnTo>
                    <a:pt x="40" y="67"/>
                  </a:lnTo>
                  <a:lnTo>
                    <a:pt x="40" y="73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103" y="152"/>
                  </a:lnTo>
                  <a:lnTo>
                    <a:pt x="103" y="158"/>
                  </a:lnTo>
                  <a:lnTo>
                    <a:pt x="109" y="164"/>
                  </a:lnTo>
                  <a:lnTo>
                    <a:pt x="115" y="176"/>
                  </a:lnTo>
                  <a:lnTo>
                    <a:pt x="137" y="200"/>
                  </a:lnTo>
                  <a:lnTo>
                    <a:pt x="137" y="206"/>
                  </a:lnTo>
                  <a:lnTo>
                    <a:pt x="143" y="218"/>
                  </a:lnTo>
                  <a:lnTo>
                    <a:pt x="172" y="249"/>
                  </a:lnTo>
                  <a:lnTo>
                    <a:pt x="172" y="255"/>
                  </a:lnTo>
                  <a:lnTo>
                    <a:pt x="177" y="267"/>
                  </a:lnTo>
                  <a:lnTo>
                    <a:pt x="195" y="285"/>
                  </a:lnTo>
                  <a:lnTo>
                    <a:pt x="195" y="291"/>
                  </a:lnTo>
                  <a:lnTo>
                    <a:pt x="217" y="315"/>
                  </a:lnTo>
                  <a:lnTo>
                    <a:pt x="217" y="321"/>
                  </a:lnTo>
                  <a:lnTo>
                    <a:pt x="235" y="339"/>
                  </a:lnTo>
                  <a:lnTo>
                    <a:pt x="235" y="346"/>
                  </a:lnTo>
                  <a:lnTo>
                    <a:pt x="252" y="364"/>
                  </a:lnTo>
                  <a:lnTo>
                    <a:pt x="252" y="370"/>
                  </a:lnTo>
                  <a:lnTo>
                    <a:pt x="263" y="382"/>
                  </a:lnTo>
                  <a:lnTo>
                    <a:pt x="263" y="388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75" y="400"/>
                  </a:lnTo>
                  <a:lnTo>
                    <a:pt x="292" y="418"/>
                  </a:lnTo>
                  <a:lnTo>
                    <a:pt x="292" y="97"/>
                  </a:lnTo>
                  <a:lnTo>
                    <a:pt x="298" y="91"/>
                  </a:lnTo>
                  <a:lnTo>
                    <a:pt x="298" y="55"/>
                  </a:lnTo>
                  <a:lnTo>
                    <a:pt x="303" y="49"/>
                  </a:lnTo>
                  <a:lnTo>
                    <a:pt x="303" y="30"/>
                  </a:lnTo>
                  <a:lnTo>
                    <a:pt x="309" y="24"/>
                  </a:lnTo>
                  <a:lnTo>
                    <a:pt x="309" y="12"/>
                  </a:lnTo>
                  <a:lnTo>
                    <a:pt x="315" y="6"/>
                  </a:lnTo>
                  <a:lnTo>
                    <a:pt x="315" y="0"/>
                  </a:lnTo>
                  <a:lnTo>
                    <a:pt x="320" y="6"/>
                  </a:lnTo>
                  <a:lnTo>
                    <a:pt x="320" y="24"/>
                  </a:lnTo>
                  <a:lnTo>
                    <a:pt x="326" y="30"/>
                  </a:lnTo>
                  <a:lnTo>
                    <a:pt x="326" y="37"/>
                  </a:lnTo>
                  <a:lnTo>
                    <a:pt x="332" y="43"/>
                  </a:lnTo>
                  <a:lnTo>
                    <a:pt x="332" y="61"/>
                  </a:lnTo>
                  <a:lnTo>
                    <a:pt x="338" y="67"/>
                  </a:lnTo>
                  <a:lnTo>
                    <a:pt x="338" y="91"/>
                  </a:lnTo>
                  <a:lnTo>
                    <a:pt x="343" y="103"/>
                  </a:lnTo>
                  <a:lnTo>
                    <a:pt x="343" y="127"/>
                  </a:lnTo>
                  <a:lnTo>
                    <a:pt x="349" y="140"/>
                  </a:lnTo>
                  <a:lnTo>
                    <a:pt x="349" y="212"/>
                  </a:lnTo>
                  <a:lnTo>
                    <a:pt x="355" y="224"/>
                  </a:lnTo>
                  <a:lnTo>
                    <a:pt x="355" y="473"/>
                  </a:lnTo>
                  <a:lnTo>
                    <a:pt x="360" y="479"/>
                  </a:lnTo>
                  <a:lnTo>
                    <a:pt x="360" y="515"/>
                  </a:lnTo>
                  <a:lnTo>
                    <a:pt x="366" y="521"/>
                  </a:lnTo>
                  <a:lnTo>
                    <a:pt x="366" y="533"/>
                  </a:lnTo>
                  <a:lnTo>
                    <a:pt x="360" y="527"/>
                  </a:lnTo>
                  <a:lnTo>
                    <a:pt x="355" y="527"/>
                  </a:lnTo>
                  <a:lnTo>
                    <a:pt x="349" y="521"/>
                  </a:lnTo>
                  <a:lnTo>
                    <a:pt x="343" y="521"/>
                  </a:lnTo>
                  <a:lnTo>
                    <a:pt x="332" y="509"/>
                  </a:lnTo>
                  <a:lnTo>
                    <a:pt x="326" y="509"/>
                  </a:lnTo>
                  <a:lnTo>
                    <a:pt x="303" y="485"/>
                  </a:lnTo>
                  <a:lnTo>
                    <a:pt x="292" y="479"/>
                  </a:lnTo>
                  <a:lnTo>
                    <a:pt x="286" y="473"/>
                  </a:lnTo>
                  <a:lnTo>
                    <a:pt x="280" y="473"/>
                  </a:lnTo>
                  <a:lnTo>
                    <a:pt x="269" y="461"/>
                  </a:lnTo>
                  <a:lnTo>
                    <a:pt x="258" y="455"/>
                  </a:lnTo>
                  <a:lnTo>
                    <a:pt x="252" y="442"/>
                  </a:lnTo>
                  <a:lnTo>
                    <a:pt x="240" y="430"/>
                  </a:lnTo>
                  <a:lnTo>
                    <a:pt x="229" y="424"/>
                  </a:lnTo>
                  <a:lnTo>
                    <a:pt x="217" y="412"/>
                  </a:lnTo>
                  <a:lnTo>
                    <a:pt x="206" y="406"/>
                  </a:lnTo>
                  <a:lnTo>
                    <a:pt x="200" y="394"/>
                  </a:lnTo>
                  <a:lnTo>
                    <a:pt x="166" y="358"/>
                  </a:lnTo>
                  <a:lnTo>
                    <a:pt x="160" y="346"/>
                  </a:lnTo>
                  <a:lnTo>
                    <a:pt x="149" y="339"/>
                  </a:lnTo>
                  <a:lnTo>
                    <a:pt x="143" y="333"/>
                  </a:lnTo>
                  <a:lnTo>
                    <a:pt x="137" y="321"/>
                  </a:lnTo>
                  <a:lnTo>
                    <a:pt x="132" y="315"/>
                  </a:lnTo>
                  <a:lnTo>
                    <a:pt x="126" y="303"/>
                  </a:lnTo>
                  <a:lnTo>
                    <a:pt x="115" y="297"/>
                  </a:lnTo>
                  <a:lnTo>
                    <a:pt x="109" y="285"/>
                  </a:lnTo>
                  <a:lnTo>
                    <a:pt x="103" y="279"/>
                  </a:lnTo>
                  <a:lnTo>
                    <a:pt x="97" y="267"/>
                  </a:lnTo>
                  <a:lnTo>
                    <a:pt x="92" y="261"/>
                  </a:lnTo>
                  <a:lnTo>
                    <a:pt x="86" y="249"/>
                  </a:lnTo>
                  <a:lnTo>
                    <a:pt x="80" y="236"/>
                  </a:lnTo>
                  <a:lnTo>
                    <a:pt x="75" y="230"/>
                  </a:lnTo>
                  <a:lnTo>
                    <a:pt x="69" y="218"/>
                  </a:lnTo>
                  <a:lnTo>
                    <a:pt x="63" y="212"/>
                  </a:lnTo>
                  <a:lnTo>
                    <a:pt x="57" y="200"/>
                  </a:lnTo>
                  <a:lnTo>
                    <a:pt x="52" y="188"/>
                  </a:lnTo>
                  <a:lnTo>
                    <a:pt x="46" y="182"/>
                  </a:lnTo>
                  <a:lnTo>
                    <a:pt x="40" y="170"/>
                  </a:lnTo>
                  <a:lnTo>
                    <a:pt x="40" y="158"/>
                  </a:lnTo>
                  <a:lnTo>
                    <a:pt x="34" y="146"/>
                  </a:lnTo>
                  <a:lnTo>
                    <a:pt x="29" y="140"/>
                  </a:lnTo>
                  <a:lnTo>
                    <a:pt x="23" y="127"/>
                  </a:lnTo>
                  <a:lnTo>
                    <a:pt x="23" y="115"/>
                  </a:lnTo>
                  <a:lnTo>
                    <a:pt x="17" y="103"/>
                  </a:lnTo>
                  <a:lnTo>
                    <a:pt x="17" y="97"/>
                  </a:lnTo>
                  <a:lnTo>
                    <a:pt x="12" y="85"/>
                  </a:lnTo>
                  <a:lnTo>
                    <a:pt x="12" y="73"/>
                  </a:lnTo>
                  <a:lnTo>
                    <a:pt x="6" y="61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1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1548" y="2441"/>
              <a:ext cx="321" cy="586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7" y="37"/>
                </a:cxn>
                <a:cxn ang="0">
                  <a:pos x="28" y="61"/>
                </a:cxn>
                <a:cxn ang="0">
                  <a:pos x="34" y="85"/>
                </a:cxn>
                <a:cxn ang="0">
                  <a:pos x="45" y="115"/>
                </a:cxn>
                <a:cxn ang="0">
                  <a:pos x="57" y="140"/>
                </a:cxn>
                <a:cxn ang="0">
                  <a:pos x="68" y="164"/>
                </a:cxn>
                <a:cxn ang="0">
                  <a:pos x="80" y="188"/>
                </a:cxn>
                <a:cxn ang="0">
                  <a:pos x="91" y="218"/>
                </a:cxn>
                <a:cxn ang="0">
                  <a:pos x="103" y="243"/>
                </a:cxn>
                <a:cxn ang="0">
                  <a:pos x="114" y="273"/>
                </a:cxn>
                <a:cxn ang="0">
                  <a:pos x="126" y="297"/>
                </a:cxn>
                <a:cxn ang="0">
                  <a:pos x="137" y="321"/>
                </a:cxn>
                <a:cxn ang="0">
                  <a:pos x="148" y="346"/>
                </a:cxn>
                <a:cxn ang="0">
                  <a:pos x="154" y="370"/>
                </a:cxn>
                <a:cxn ang="0">
                  <a:pos x="166" y="394"/>
                </a:cxn>
                <a:cxn ang="0">
                  <a:pos x="177" y="418"/>
                </a:cxn>
                <a:cxn ang="0">
                  <a:pos x="183" y="436"/>
                </a:cxn>
                <a:cxn ang="0">
                  <a:pos x="194" y="455"/>
                </a:cxn>
                <a:cxn ang="0">
                  <a:pos x="200" y="473"/>
                </a:cxn>
                <a:cxn ang="0">
                  <a:pos x="211" y="497"/>
                </a:cxn>
                <a:cxn ang="0">
                  <a:pos x="217" y="455"/>
                </a:cxn>
                <a:cxn ang="0">
                  <a:pos x="223" y="352"/>
                </a:cxn>
                <a:cxn ang="0">
                  <a:pos x="234" y="303"/>
                </a:cxn>
                <a:cxn ang="0">
                  <a:pos x="240" y="249"/>
                </a:cxn>
                <a:cxn ang="0">
                  <a:pos x="251" y="218"/>
                </a:cxn>
                <a:cxn ang="0">
                  <a:pos x="257" y="182"/>
                </a:cxn>
                <a:cxn ang="0">
                  <a:pos x="269" y="152"/>
                </a:cxn>
                <a:cxn ang="0">
                  <a:pos x="274" y="133"/>
                </a:cxn>
                <a:cxn ang="0">
                  <a:pos x="286" y="115"/>
                </a:cxn>
                <a:cxn ang="0">
                  <a:pos x="291" y="97"/>
                </a:cxn>
                <a:cxn ang="0">
                  <a:pos x="303" y="79"/>
                </a:cxn>
                <a:cxn ang="0">
                  <a:pos x="314" y="79"/>
                </a:cxn>
                <a:cxn ang="0">
                  <a:pos x="314" y="170"/>
                </a:cxn>
                <a:cxn ang="0">
                  <a:pos x="309" y="243"/>
                </a:cxn>
                <a:cxn ang="0">
                  <a:pos x="297" y="273"/>
                </a:cxn>
                <a:cxn ang="0">
                  <a:pos x="291" y="315"/>
                </a:cxn>
                <a:cxn ang="0">
                  <a:pos x="280" y="346"/>
                </a:cxn>
                <a:cxn ang="0">
                  <a:pos x="274" y="376"/>
                </a:cxn>
                <a:cxn ang="0">
                  <a:pos x="263" y="406"/>
                </a:cxn>
                <a:cxn ang="0">
                  <a:pos x="257" y="443"/>
                </a:cxn>
                <a:cxn ang="0">
                  <a:pos x="246" y="467"/>
                </a:cxn>
                <a:cxn ang="0">
                  <a:pos x="240" y="509"/>
                </a:cxn>
                <a:cxn ang="0">
                  <a:pos x="228" y="552"/>
                </a:cxn>
                <a:cxn ang="0">
                  <a:pos x="223" y="570"/>
                </a:cxn>
                <a:cxn ang="0">
                  <a:pos x="206" y="552"/>
                </a:cxn>
                <a:cxn ang="0">
                  <a:pos x="188" y="521"/>
                </a:cxn>
                <a:cxn ang="0">
                  <a:pos x="143" y="467"/>
                </a:cxn>
                <a:cxn ang="0">
                  <a:pos x="114" y="424"/>
                </a:cxn>
                <a:cxn ang="0">
                  <a:pos x="91" y="394"/>
                </a:cxn>
                <a:cxn ang="0">
                  <a:pos x="80" y="364"/>
                </a:cxn>
                <a:cxn ang="0">
                  <a:pos x="63" y="340"/>
                </a:cxn>
                <a:cxn ang="0">
                  <a:pos x="51" y="309"/>
                </a:cxn>
                <a:cxn ang="0">
                  <a:pos x="40" y="279"/>
                </a:cxn>
                <a:cxn ang="0">
                  <a:pos x="28" y="249"/>
                </a:cxn>
                <a:cxn ang="0">
                  <a:pos x="17" y="212"/>
                </a:cxn>
                <a:cxn ang="0">
                  <a:pos x="11" y="182"/>
                </a:cxn>
                <a:cxn ang="0">
                  <a:pos x="0" y="121"/>
                </a:cxn>
                <a:cxn ang="0">
                  <a:pos x="5" y="0"/>
                </a:cxn>
              </a:cxnLst>
              <a:rect l="0" t="0" r="r" b="b"/>
              <a:pathLst>
                <a:path w="321" h="583">
                  <a:moveTo>
                    <a:pt x="5" y="0"/>
                  </a:moveTo>
                  <a:lnTo>
                    <a:pt x="5" y="6"/>
                  </a:lnTo>
                  <a:lnTo>
                    <a:pt x="11" y="12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17" y="37"/>
                  </a:lnTo>
                  <a:lnTo>
                    <a:pt x="23" y="49"/>
                  </a:lnTo>
                  <a:lnTo>
                    <a:pt x="23" y="55"/>
                  </a:lnTo>
                  <a:lnTo>
                    <a:pt x="28" y="61"/>
                  </a:lnTo>
                  <a:lnTo>
                    <a:pt x="28" y="73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40" y="97"/>
                  </a:lnTo>
                  <a:lnTo>
                    <a:pt x="45" y="103"/>
                  </a:lnTo>
                  <a:lnTo>
                    <a:pt x="45" y="115"/>
                  </a:lnTo>
                  <a:lnTo>
                    <a:pt x="51" y="121"/>
                  </a:lnTo>
                  <a:lnTo>
                    <a:pt x="51" y="127"/>
                  </a:lnTo>
                  <a:lnTo>
                    <a:pt x="57" y="140"/>
                  </a:lnTo>
                  <a:lnTo>
                    <a:pt x="63" y="146"/>
                  </a:lnTo>
                  <a:lnTo>
                    <a:pt x="63" y="158"/>
                  </a:lnTo>
                  <a:lnTo>
                    <a:pt x="68" y="164"/>
                  </a:lnTo>
                  <a:lnTo>
                    <a:pt x="74" y="176"/>
                  </a:lnTo>
                  <a:lnTo>
                    <a:pt x="74" y="182"/>
                  </a:lnTo>
                  <a:lnTo>
                    <a:pt x="80" y="188"/>
                  </a:lnTo>
                  <a:lnTo>
                    <a:pt x="80" y="200"/>
                  </a:lnTo>
                  <a:lnTo>
                    <a:pt x="86" y="206"/>
                  </a:lnTo>
                  <a:lnTo>
                    <a:pt x="91" y="218"/>
                  </a:lnTo>
                  <a:lnTo>
                    <a:pt x="91" y="224"/>
                  </a:lnTo>
                  <a:lnTo>
                    <a:pt x="97" y="236"/>
                  </a:lnTo>
                  <a:lnTo>
                    <a:pt x="103" y="243"/>
                  </a:lnTo>
                  <a:lnTo>
                    <a:pt x="103" y="255"/>
                  </a:lnTo>
                  <a:lnTo>
                    <a:pt x="108" y="261"/>
                  </a:lnTo>
                  <a:lnTo>
                    <a:pt x="114" y="273"/>
                  </a:lnTo>
                  <a:lnTo>
                    <a:pt x="114" y="279"/>
                  </a:lnTo>
                  <a:lnTo>
                    <a:pt x="120" y="285"/>
                  </a:lnTo>
                  <a:lnTo>
                    <a:pt x="126" y="297"/>
                  </a:lnTo>
                  <a:lnTo>
                    <a:pt x="126" y="303"/>
                  </a:lnTo>
                  <a:lnTo>
                    <a:pt x="131" y="315"/>
                  </a:lnTo>
                  <a:lnTo>
                    <a:pt x="137" y="321"/>
                  </a:lnTo>
                  <a:lnTo>
                    <a:pt x="137" y="327"/>
                  </a:lnTo>
                  <a:lnTo>
                    <a:pt x="143" y="340"/>
                  </a:lnTo>
                  <a:lnTo>
                    <a:pt x="148" y="346"/>
                  </a:lnTo>
                  <a:lnTo>
                    <a:pt x="148" y="352"/>
                  </a:lnTo>
                  <a:lnTo>
                    <a:pt x="154" y="364"/>
                  </a:lnTo>
                  <a:lnTo>
                    <a:pt x="154" y="370"/>
                  </a:lnTo>
                  <a:lnTo>
                    <a:pt x="160" y="376"/>
                  </a:lnTo>
                  <a:lnTo>
                    <a:pt x="166" y="388"/>
                  </a:lnTo>
                  <a:lnTo>
                    <a:pt x="166" y="394"/>
                  </a:lnTo>
                  <a:lnTo>
                    <a:pt x="171" y="400"/>
                  </a:lnTo>
                  <a:lnTo>
                    <a:pt x="171" y="406"/>
                  </a:lnTo>
                  <a:lnTo>
                    <a:pt x="177" y="418"/>
                  </a:lnTo>
                  <a:lnTo>
                    <a:pt x="177" y="424"/>
                  </a:lnTo>
                  <a:lnTo>
                    <a:pt x="183" y="430"/>
                  </a:lnTo>
                  <a:lnTo>
                    <a:pt x="183" y="436"/>
                  </a:lnTo>
                  <a:lnTo>
                    <a:pt x="188" y="443"/>
                  </a:lnTo>
                  <a:lnTo>
                    <a:pt x="188" y="449"/>
                  </a:lnTo>
                  <a:lnTo>
                    <a:pt x="194" y="455"/>
                  </a:lnTo>
                  <a:lnTo>
                    <a:pt x="194" y="461"/>
                  </a:lnTo>
                  <a:lnTo>
                    <a:pt x="200" y="467"/>
                  </a:lnTo>
                  <a:lnTo>
                    <a:pt x="200" y="473"/>
                  </a:lnTo>
                  <a:lnTo>
                    <a:pt x="206" y="479"/>
                  </a:lnTo>
                  <a:lnTo>
                    <a:pt x="206" y="491"/>
                  </a:lnTo>
                  <a:lnTo>
                    <a:pt x="211" y="497"/>
                  </a:lnTo>
                  <a:lnTo>
                    <a:pt x="211" y="503"/>
                  </a:lnTo>
                  <a:lnTo>
                    <a:pt x="211" y="461"/>
                  </a:lnTo>
                  <a:lnTo>
                    <a:pt x="217" y="455"/>
                  </a:lnTo>
                  <a:lnTo>
                    <a:pt x="217" y="400"/>
                  </a:lnTo>
                  <a:lnTo>
                    <a:pt x="223" y="388"/>
                  </a:lnTo>
                  <a:lnTo>
                    <a:pt x="223" y="352"/>
                  </a:lnTo>
                  <a:lnTo>
                    <a:pt x="228" y="346"/>
                  </a:lnTo>
                  <a:lnTo>
                    <a:pt x="228" y="315"/>
                  </a:lnTo>
                  <a:lnTo>
                    <a:pt x="234" y="303"/>
                  </a:lnTo>
                  <a:lnTo>
                    <a:pt x="234" y="273"/>
                  </a:lnTo>
                  <a:lnTo>
                    <a:pt x="240" y="267"/>
                  </a:lnTo>
                  <a:lnTo>
                    <a:pt x="240" y="249"/>
                  </a:lnTo>
                  <a:lnTo>
                    <a:pt x="246" y="243"/>
                  </a:lnTo>
                  <a:lnTo>
                    <a:pt x="246" y="224"/>
                  </a:lnTo>
                  <a:lnTo>
                    <a:pt x="251" y="218"/>
                  </a:lnTo>
                  <a:lnTo>
                    <a:pt x="251" y="200"/>
                  </a:lnTo>
                  <a:lnTo>
                    <a:pt x="257" y="194"/>
                  </a:lnTo>
                  <a:lnTo>
                    <a:pt x="257" y="182"/>
                  </a:lnTo>
                  <a:lnTo>
                    <a:pt x="263" y="176"/>
                  </a:lnTo>
                  <a:lnTo>
                    <a:pt x="263" y="158"/>
                  </a:lnTo>
                  <a:lnTo>
                    <a:pt x="269" y="152"/>
                  </a:lnTo>
                  <a:lnTo>
                    <a:pt x="269" y="146"/>
                  </a:lnTo>
                  <a:lnTo>
                    <a:pt x="274" y="140"/>
                  </a:lnTo>
                  <a:lnTo>
                    <a:pt x="274" y="133"/>
                  </a:lnTo>
                  <a:lnTo>
                    <a:pt x="280" y="127"/>
                  </a:lnTo>
                  <a:lnTo>
                    <a:pt x="280" y="121"/>
                  </a:lnTo>
                  <a:lnTo>
                    <a:pt x="286" y="115"/>
                  </a:lnTo>
                  <a:lnTo>
                    <a:pt x="286" y="109"/>
                  </a:lnTo>
                  <a:lnTo>
                    <a:pt x="291" y="103"/>
                  </a:lnTo>
                  <a:lnTo>
                    <a:pt x="291" y="97"/>
                  </a:lnTo>
                  <a:lnTo>
                    <a:pt x="297" y="91"/>
                  </a:lnTo>
                  <a:lnTo>
                    <a:pt x="297" y="85"/>
                  </a:lnTo>
                  <a:lnTo>
                    <a:pt x="303" y="79"/>
                  </a:lnTo>
                  <a:lnTo>
                    <a:pt x="303" y="73"/>
                  </a:lnTo>
                  <a:lnTo>
                    <a:pt x="314" y="61"/>
                  </a:lnTo>
                  <a:lnTo>
                    <a:pt x="314" y="79"/>
                  </a:lnTo>
                  <a:lnTo>
                    <a:pt x="320" y="85"/>
                  </a:lnTo>
                  <a:lnTo>
                    <a:pt x="320" y="164"/>
                  </a:lnTo>
                  <a:lnTo>
                    <a:pt x="314" y="170"/>
                  </a:lnTo>
                  <a:lnTo>
                    <a:pt x="314" y="206"/>
                  </a:lnTo>
                  <a:lnTo>
                    <a:pt x="309" y="218"/>
                  </a:lnTo>
                  <a:lnTo>
                    <a:pt x="309" y="243"/>
                  </a:lnTo>
                  <a:lnTo>
                    <a:pt x="303" y="249"/>
                  </a:lnTo>
                  <a:lnTo>
                    <a:pt x="303" y="267"/>
                  </a:lnTo>
                  <a:lnTo>
                    <a:pt x="297" y="273"/>
                  </a:lnTo>
                  <a:lnTo>
                    <a:pt x="297" y="291"/>
                  </a:lnTo>
                  <a:lnTo>
                    <a:pt x="291" y="303"/>
                  </a:lnTo>
                  <a:lnTo>
                    <a:pt x="291" y="315"/>
                  </a:lnTo>
                  <a:lnTo>
                    <a:pt x="286" y="327"/>
                  </a:lnTo>
                  <a:lnTo>
                    <a:pt x="286" y="333"/>
                  </a:lnTo>
                  <a:lnTo>
                    <a:pt x="280" y="346"/>
                  </a:lnTo>
                  <a:lnTo>
                    <a:pt x="280" y="358"/>
                  </a:lnTo>
                  <a:lnTo>
                    <a:pt x="274" y="370"/>
                  </a:lnTo>
                  <a:lnTo>
                    <a:pt x="274" y="376"/>
                  </a:lnTo>
                  <a:lnTo>
                    <a:pt x="269" y="382"/>
                  </a:lnTo>
                  <a:lnTo>
                    <a:pt x="269" y="400"/>
                  </a:lnTo>
                  <a:lnTo>
                    <a:pt x="263" y="406"/>
                  </a:lnTo>
                  <a:lnTo>
                    <a:pt x="263" y="418"/>
                  </a:lnTo>
                  <a:lnTo>
                    <a:pt x="257" y="424"/>
                  </a:lnTo>
                  <a:lnTo>
                    <a:pt x="257" y="443"/>
                  </a:lnTo>
                  <a:lnTo>
                    <a:pt x="251" y="449"/>
                  </a:lnTo>
                  <a:lnTo>
                    <a:pt x="251" y="455"/>
                  </a:lnTo>
                  <a:lnTo>
                    <a:pt x="246" y="467"/>
                  </a:lnTo>
                  <a:lnTo>
                    <a:pt x="246" y="479"/>
                  </a:lnTo>
                  <a:lnTo>
                    <a:pt x="240" y="485"/>
                  </a:lnTo>
                  <a:lnTo>
                    <a:pt x="240" y="509"/>
                  </a:lnTo>
                  <a:lnTo>
                    <a:pt x="234" y="515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82"/>
                  </a:lnTo>
                  <a:lnTo>
                    <a:pt x="223" y="576"/>
                  </a:lnTo>
                  <a:lnTo>
                    <a:pt x="223" y="570"/>
                  </a:lnTo>
                  <a:lnTo>
                    <a:pt x="217" y="570"/>
                  </a:lnTo>
                  <a:lnTo>
                    <a:pt x="217" y="564"/>
                  </a:lnTo>
                  <a:lnTo>
                    <a:pt x="206" y="552"/>
                  </a:lnTo>
                  <a:lnTo>
                    <a:pt x="206" y="546"/>
                  </a:lnTo>
                  <a:lnTo>
                    <a:pt x="188" y="527"/>
                  </a:lnTo>
                  <a:lnTo>
                    <a:pt x="188" y="521"/>
                  </a:lnTo>
                  <a:lnTo>
                    <a:pt x="148" y="479"/>
                  </a:lnTo>
                  <a:lnTo>
                    <a:pt x="148" y="473"/>
                  </a:lnTo>
                  <a:lnTo>
                    <a:pt x="143" y="467"/>
                  </a:lnTo>
                  <a:lnTo>
                    <a:pt x="137" y="455"/>
                  </a:lnTo>
                  <a:lnTo>
                    <a:pt x="120" y="436"/>
                  </a:lnTo>
                  <a:lnTo>
                    <a:pt x="114" y="424"/>
                  </a:lnTo>
                  <a:lnTo>
                    <a:pt x="103" y="412"/>
                  </a:lnTo>
                  <a:lnTo>
                    <a:pt x="97" y="400"/>
                  </a:lnTo>
                  <a:lnTo>
                    <a:pt x="91" y="394"/>
                  </a:lnTo>
                  <a:lnTo>
                    <a:pt x="91" y="382"/>
                  </a:lnTo>
                  <a:lnTo>
                    <a:pt x="86" y="376"/>
                  </a:lnTo>
                  <a:lnTo>
                    <a:pt x="80" y="364"/>
                  </a:lnTo>
                  <a:lnTo>
                    <a:pt x="74" y="358"/>
                  </a:lnTo>
                  <a:lnTo>
                    <a:pt x="68" y="346"/>
                  </a:lnTo>
                  <a:lnTo>
                    <a:pt x="63" y="340"/>
                  </a:lnTo>
                  <a:lnTo>
                    <a:pt x="57" y="327"/>
                  </a:lnTo>
                  <a:lnTo>
                    <a:pt x="57" y="321"/>
                  </a:lnTo>
                  <a:lnTo>
                    <a:pt x="51" y="309"/>
                  </a:lnTo>
                  <a:lnTo>
                    <a:pt x="45" y="297"/>
                  </a:lnTo>
                  <a:lnTo>
                    <a:pt x="40" y="291"/>
                  </a:lnTo>
                  <a:lnTo>
                    <a:pt x="40" y="279"/>
                  </a:lnTo>
                  <a:lnTo>
                    <a:pt x="34" y="267"/>
                  </a:lnTo>
                  <a:lnTo>
                    <a:pt x="28" y="261"/>
                  </a:lnTo>
                  <a:lnTo>
                    <a:pt x="28" y="249"/>
                  </a:lnTo>
                  <a:lnTo>
                    <a:pt x="23" y="236"/>
                  </a:lnTo>
                  <a:lnTo>
                    <a:pt x="23" y="224"/>
                  </a:lnTo>
                  <a:lnTo>
                    <a:pt x="17" y="212"/>
                  </a:lnTo>
                  <a:lnTo>
                    <a:pt x="17" y="200"/>
                  </a:lnTo>
                  <a:lnTo>
                    <a:pt x="11" y="194"/>
                  </a:lnTo>
                  <a:lnTo>
                    <a:pt x="11" y="182"/>
                  </a:lnTo>
                  <a:lnTo>
                    <a:pt x="5" y="170"/>
                  </a:lnTo>
                  <a:lnTo>
                    <a:pt x="5" y="133"/>
                  </a:lnTo>
                  <a:lnTo>
                    <a:pt x="0" y="121"/>
                  </a:lnTo>
                  <a:lnTo>
                    <a:pt x="0" y="30"/>
                  </a:lnTo>
                  <a:lnTo>
                    <a:pt x="5" y="12"/>
                  </a:lnTo>
                  <a:lnTo>
                    <a:pt x="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633" y="2096"/>
              <a:ext cx="294" cy="579"/>
            </a:xfrm>
            <a:custGeom>
              <a:avLst/>
              <a:gdLst/>
              <a:ahLst/>
              <a:cxnLst>
                <a:cxn ang="0">
                  <a:pos x="45" y="24"/>
                </a:cxn>
                <a:cxn ang="0">
                  <a:pos x="51" y="109"/>
                </a:cxn>
                <a:cxn ang="0">
                  <a:pos x="62" y="163"/>
                </a:cxn>
                <a:cxn ang="0">
                  <a:pos x="68" y="266"/>
                </a:cxn>
                <a:cxn ang="0">
                  <a:pos x="80" y="333"/>
                </a:cxn>
                <a:cxn ang="0">
                  <a:pos x="85" y="478"/>
                </a:cxn>
                <a:cxn ang="0">
                  <a:pos x="91" y="448"/>
                </a:cxn>
                <a:cxn ang="0">
                  <a:pos x="102" y="424"/>
                </a:cxn>
                <a:cxn ang="0">
                  <a:pos x="108" y="400"/>
                </a:cxn>
                <a:cxn ang="0">
                  <a:pos x="120" y="375"/>
                </a:cxn>
                <a:cxn ang="0">
                  <a:pos x="125" y="357"/>
                </a:cxn>
                <a:cxn ang="0">
                  <a:pos x="137" y="339"/>
                </a:cxn>
                <a:cxn ang="0">
                  <a:pos x="142" y="321"/>
                </a:cxn>
                <a:cxn ang="0">
                  <a:pos x="160" y="291"/>
                </a:cxn>
                <a:cxn ang="0">
                  <a:pos x="165" y="272"/>
                </a:cxn>
                <a:cxn ang="0">
                  <a:pos x="188" y="242"/>
                </a:cxn>
                <a:cxn ang="0">
                  <a:pos x="200" y="218"/>
                </a:cxn>
                <a:cxn ang="0">
                  <a:pos x="223" y="188"/>
                </a:cxn>
                <a:cxn ang="0">
                  <a:pos x="240" y="157"/>
                </a:cxn>
                <a:cxn ang="0">
                  <a:pos x="280" y="127"/>
                </a:cxn>
                <a:cxn ang="0">
                  <a:pos x="291" y="115"/>
                </a:cxn>
                <a:cxn ang="0">
                  <a:pos x="285" y="145"/>
                </a:cxn>
                <a:cxn ang="0">
                  <a:pos x="274" y="163"/>
                </a:cxn>
                <a:cxn ang="0">
                  <a:pos x="268" y="194"/>
                </a:cxn>
                <a:cxn ang="0">
                  <a:pos x="257" y="212"/>
                </a:cxn>
                <a:cxn ang="0">
                  <a:pos x="245" y="242"/>
                </a:cxn>
                <a:cxn ang="0">
                  <a:pos x="234" y="260"/>
                </a:cxn>
                <a:cxn ang="0">
                  <a:pos x="217" y="291"/>
                </a:cxn>
                <a:cxn ang="0">
                  <a:pos x="211" y="309"/>
                </a:cxn>
                <a:cxn ang="0">
                  <a:pos x="200" y="333"/>
                </a:cxn>
                <a:cxn ang="0">
                  <a:pos x="177" y="363"/>
                </a:cxn>
                <a:cxn ang="0">
                  <a:pos x="165" y="394"/>
                </a:cxn>
                <a:cxn ang="0">
                  <a:pos x="142" y="430"/>
                </a:cxn>
                <a:cxn ang="0">
                  <a:pos x="137" y="454"/>
                </a:cxn>
                <a:cxn ang="0">
                  <a:pos x="120" y="478"/>
                </a:cxn>
                <a:cxn ang="0">
                  <a:pos x="114" y="503"/>
                </a:cxn>
                <a:cxn ang="0">
                  <a:pos x="102" y="527"/>
                </a:cxn>
                <a:cxn ang="0">
                  <a:pos x="97" y="557"/>
                </a:cxn>
                <a:cxn ang="0">
                  <a:pos x="91" y="569"/>
                </a:cxn>
                <a:cxn ang="0">
                  <a:pos x="80" y="551"/>
                </a:cxn>
                <a:cxn ang="0">
                  <a:pos x="74" y="527"/>
                </a:cxn>
                <a:cxn ang="0">
                  <a:pos x="62" y="503"/>
                </a:cxn>
                <a:cxn ang="0">
                  <a:pos x="51" y="472"/>
                </a:cxn>
                <a:cxn ang="0">
                  <a:pos x="40" y="448"/>
                </a:cxn>
                <a:cxn ang="0">
                  <a:pos x="34" y="418"/>
                </a:cxn>
                <a:cxn ang="0">
                  <a:pos x="22" y="394"/>
                </a:cxn>
                <a:cxn ang="0">
                  <a:pos x="17" y="357"/>
                </a:cxn>
                <a:cxn ang="0">
                  <a:pos x="5" y="321"/>
                </a:cxn>
                <a:cxn ang="0">
                  <a:pos x="0" y="139"/>
                </a:cxn>
                <a:cxn ang="0">
                  <a:pos x="11" y="97"/>
                </a:cxn>
                <a:cxn ang="0">
                  <a:pos x="17" y="66"/>
                </a:cxn>
                <a:cxn ang="0">
                  <a:pos x="28" y="30"/>
                </a:cxn>
                <a:cxn ang="0">
                  <a:pos x="40" y="0"/>
                </a:cxn>
              </a:cxnLst>
              <a:rect l="0" t="0" r="r" b="b"/>
              <a:pathLst>
                <a:path w="292" h="576">
                  <a:moveTo>
                    <a:pt x="40" y="0"/>
                  </a:moveTo>
                  <a:lnTo>
                    <a:pt x="40" y="18"/>
                  </a:lnTo>
                  <a:lnTo>
                    <a:pt x="45" y="24"/>
                  </a:lnTo>
                  <a:lnTo>
                    <a:pt x="45" y="60"/>
                  </a:lnTo>
                  <a:lnTo>
                    <a:pt x="51" y="66"/>
                  </a:lnTo>
                  <a:lnTo>
                    <a:pt x="51" y="109"/>
                  </a:lnTo>
                  <a:lnTo>
                    <a:pt x="57" y="115"/>
                  </a:lnTo>
                  <a:lnTo>
                    <a:pt x="57" y="157"/>
                  </a:lnTo>
                  <a:lnTo>
                    <a:pt x="62" y="163"/>
                  </a:lnTo>
                  <a:lnTo>
                    <a:pt x="62" y="212"/>
                  </a:lnTo>
                  <a:lnTo>
                    <a:pt x="68" y="224"/>
                  </a:lnTo>
                  <a:lnTo>
                    <a:pt x="68" y="266"/>
                  </a:lnTo>
                  <a:lnTo>
                    <a:pt x="74" y="272"/>
                  </a:lnTo>
                  <a:lnTo>
                    <a:pt x="74" y="321"/>
                  </a:lnTo>
                  <a:lnTo>
                    <a:pt x="80" y="333"/>
                  </a:lnTo>
                  <a:lnTo>
                    <a:pt x="80" y="400"/>
                  </a:lnTo>
                  <a:lnTo>
                    <a:pt x="85" y="406"/>
                  </a:lnTo>
                  <a:lnTo>
                    <a:pt x="85" y="478"/>
                  </a:lnTo>
                  <a:lnTo>
                    <a:pt x="85" y="466"/>
                  </a:lnTo>
                  <a:lnTo>
                    <a:pt x="91" y="466"/>
                  </a:lnTo>
                  <a:lnTo>
                    <a:pt x="91" y="448"/>
                  </a:lnTo>
                  <a:lnTo>
                    <a:pt x="97" y="442"/>
                  </a:lnTo>
                  <a:lnTo>
                    <a:pt x="97" y="430"/>
                  </a:lnTo>
                  <a:lnTo>
                    <a:pt x="102" y="424"/>
                  </a:lnTo>
                  <a:lnTo>
                    <a:pt x="102" y="412"/>
                  </a:lnTo>
                  <a:lnTo>
                    <a:pt x="108" y="406"/>
                  </a:lnTo>
                  <a:lnTo>
                    <a:pt x="108" y="400"/>
                  </a:lnTo>
                  <a:lnTo>
                    <a:pt x="114" y="394"/>
                  </a:lnTo>
                  <a:lnTo>
                    <a:pt x="114" y="382"/>
                  </a:lnTo>
                  <a:lnTo>
                    <a:pt x="120" y="375"/>
                  </a:lnTo>
                  <a:lnTo>
                    <a:pt x="120" y="369"/>
                  </a:lnTo>
                  <a:lnTo>
                    <a:pt x="125" y="363"/>
                  </a:lnTo>
                  <a:lnTo>
                    <a:pt x="125" y="357"/>
                  </a:lnTo>
                  <a:lnTo>
                    <a:pt x="131" y="351"/>
                  </a:lnTo>
                  <a:lnTo>
                    <a:pt x="131" y="345"/>
                  </a:lnTo>
                  <a:lnTo>
                    <a:pt x="137" y="339"/>
                  </a:lnTo>
                  <a:lnTo>
                    <a:pt x="137" y="333"/>
                  </a:lnTo>
                  <a:lnTo>
                    <a:pt x="142" y="327"/>
                  </a:lnTo>
                  <a:lnTo>
                    <a:pt x="142" y="321"/>
                  </a:lnTo>
                  <a:lnTo>
                    <a:pt x="148" y="315"/>
                  </a:lnTo>
                  <a:lnTo>
                    <a:pt x="148" y="303"/>
                  </a:lnTo>
                  <a:lnTo>
                    <a:pt x="160" y="291"/>
                  </a:lnTo>
                  <a:lnTo>
                    <a:pt x="160" y="285"/>
                  </a:lnTo>
                  <a:lnTo>
                    <a:pt x="165" y="279"/>
                  </a:lnTo>
                  <a:lnTo>
                    <a:pt x="165" y="272"/>
                  </a:lnTo>
                  <a:lnTo>
                    <a:pt x="177" y="260"/>
                  </a:lnTo>
                  <a:lnTo>
                    <a:pt x="177" y="254"/>
                  </a:lnTo>
                  <a:lnTo>
                    <a:pt x="188" y="242"/>
                  </a:lnTo>
                  <a:lnTo>
                    <a:pt x="188" y="236"/>
                  </a:lnTo>
                  <a:lnTo>
                    <a:pt x="200" y="224"/>
                  </a:lnTo>
                  <a:lnTo>
                    <a:pt x="200" y="218"/>
                  </a:lnTo>
                  <a:lnTo>
                    <a:pt x="211" y="206"/>
                  </a:lnTo>
                  <a:lnTo>
                    <a:pt x="211" y="200"/>
                  </a:lnTo>
                  <a:lnTo>
                    <a:pt x="223" y="188"/>
                  </a:lnTo>
                  <a:lnTo>
                    <a:pt x="223" y="182"/>
                  </a:lnTo>
                  <a:lnTo>
                    <a:pt x="240" y="163"/>
                  </a:lnTo>
                  <a:lnTo>
                    <a:pt x="240" y="157"/>
                  </a:lnTo>
                  <a:lnTo>
                    <a:pt x="245" y="157"/>
                  </a:lnTo>
                  <a:lnTo>
                    <a:pt x="274" y="127"/>
                  </a:lnTo>
                  <a:lnTo>
                    <a:pt x="280" y="127"/>
                  </a:lnTo>
                  <a:lnTo>
                    <a:pt x="280" y="121"/>
                  </a:lnTo>
                  <a:lnTo>
                    <a:pt x="285" y="121"/>
                  </a:lnTo>
                  <a:lnTo>
                    <a:pt x="291" y="115"/>
                  </a:lnTo>
                  <a:lnTo>
                    <a:pt x="291" y="121"/>
                  </a:lnTo>
                  <a:lnTo>
                    <a:pt x="285" y="127"/>
                  </a:lnTo>
                  <a:lnTo>
                    <a:pt x="285" y="145"/>
                  </a:lnTo>
                  <a:lnTo>
                    <a:pt x="280" y="151"/>
                  </a:lnTo>
                  <a:lnTo>
                    <a:pt x="280" y="157"/>
                  </a:lnTo>
                  <a:lnTo>
                    <a:pt x="274" y="163"/>
                  </a:lnTo>
                  <a:lnTo>
                    <a:pt x="274" y="182"/>
                  </a:lnTo>
                  <a:lnTo>
                    <a:pt x="268" y="188"/>
                  </a:lnTo>
                  <a:lnTo>
                    <a:pt x="268" y="194"/>
                  </a:lnTo>
                  <a:lnTo>
                    <a:pt x="263" y="200"/>
                  </a:lnTo>
                  <a:lnTo>
                    <a:pt x="263" y="206"/>
                  </a:lnTo>
                  <a:lnTo>
                    <a:pt x="257" y="212"/>
                  </a:lnTo>
                  <a:lnTo>
                    <a:pt x="257" y="224"/>
                  </a:lnTo>
                  <a:lnTo>
                    <a:pt x="245" y="236"/>
                  </a:lnTo>
                  <a:lnTo>
                    <a:pt x="245" y="242"/>
                  </a:lnTo>
                  <a:lnTo>
                    <a:pt x="240" y="248"/>
                  </a:lnTo>
                  <a:lnTo>
                    <a:pt x="240" y="254"/>
                  </a:lnTo>
                  <a:lnTo>
                    <a:pt x="234" y="260"/>
                  </a:lnTo>
                  <a:lnTo>
                    <a:pt x="228" y="272"/>
                  </a:lnTo>
                  <a:lnTo>
                    <a:pt x="228" y="279"/>
                  </a:lnTo>
                  <a:lnTo>
                    <a:pt x="217" y="291"/>
                  </a:lnTo>
                  <a:lnTo>
                    <a:pt x="217" y="297"/>
                  </a:lnTo>
                  <a:lnTo>
                    <a:pt x="211" y="303"/>
                  </a:lnTo>
                  <a:lnTo>
                    <a:pt x="211" y="309"/>
                  </a:lnTo>
                  <a:lnTo>
                    <a:pt x="205" y="315"/>
                  </a:lnTo>
                  <a:lnTo>
                    <a:pt x="200" y="327"/>
                  </a:lnTo>
                  <a:lnTo>
                    <a:pt x="200" y="333"/>
                  </a:lnTo>
                  <a:lnTo>
                    <a:pt x="188" y="345"/>
                  </a:lnTo>
                  <a:lnTo>
                    <a:pt x="188" y="351"/>
                  </a:lnTo>
                  <a:lnTo>
                    <a:pt x="177" y="363"/>
                  </a:lnTo>
                  <a:lnTo>
                    <a:pt x="177" y="375"/>
                  </a:lnTo>
                  <a:lnTo>
                    <a:pt x="165" y="388"/>
                  </a:lnTo>
                  <a:lnTo>
                    <a:pt x="165" y="394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2" y="430"/>
                  </a:lnTo>
                  <a:lnTo>
                    <a:pt x="142" y="436"/>
                  </a:lnTo>
                  <a:lnTo>
                    <a:pt x="137" y="442"/>
                  </a:lnTo>
                  <a:lnTo>
                    <a:pt x="137" y="454"/>
                  </a:lnTo>
                  <a:lnTo>
                    <a:pt x="125" y="466"/>
                  </a:lnTo>
                  <a:lnTo>
                    <a:pt x="125" y="472"/>
                  </a:lnTo>
                  <a:lnTo>
                    <a:pt x="120" y="478"/>
                  </a:lnTo>
                  <a:lnTo>
                    <a:pt x="120" y="491"/>
                  </a:lnTo>
                  <a:lnTo>
                    <a:pt x="114" y="497"/>
                  </a:lnTo>
                  <a:lnTo>
                    <a:pt x="114" y="503"/>
                  </a:lnTo>
                  <a:lnTo>
                    <a:pt x="108" y="509"/>
                  </a:lnTo>
                  <a:lnTo>
                    <a:pt x="108" y="521"/>
                  </a:lnTo>
                  <a:lnTo>
                    <a:pt x="102" y="527"/>
                  </a:lnTo>
                  <a:lnTo>
                    <a:pt x="102" y="533"/>
                  </a:lnTo>
                  <a:lnTo>
                    <a:pt x="97" y="545"/>
                  </a:lnTo>
                  <a:lnTo>
                    <a:pt x="97" y="557"/>
                  </a:lnTo>
                  <a:lnTo>
                    <a:pt x="91" y="569"/>
                  </a:lnTo>
                  <a:lnTo>
                    <a:pt x="91" y="575"/>
                  </a:lnTo>
                  <a:lnTo>
                    <a:pt x="91" y="569"/>
                  </a:lnTo>
                  <a:lnTo>
                    <a:pt x="85" y="563"/>
                  </a:lnTo>
                  <a:lnTo>
                    <a:pt x="85" y="557"/>
                  </a:lnTo>
                  <a:lnTo>
                    <a:pt x="80" y="551"/>
                  </a:lnTo>
                  <a:lnTo>
                    <a:pt x="80" y="539"/>
                  </a:lnTo>
                  <a:lnTo>
                    <a:pt x="74" y="533"/>
                  </a:lnTo>
                  <a:lnTo>
                    <a:pt x="74" y="527"/>
                  </a:lnTo>
                  <a:lnTo>
                    <a:pt x="68" y="521"/>
                  </a:lnTo>
                  <a:lnTo>
                    <a:pt x="68" y="515"/>
                  </a:lnTo>
                  <a:lnTo>
                    <a:pt x="62" y="503"/>
                  </a:lnTo>
                  <a:lnTo>
                    <a:pt x="62" y="497"/>
                  </a:lnTo>
                  <a:lnTo>
                    <a:pt x="51" y="485"/>
                  </a:lnTo>
                  <a:lnTo>
                    <a:pt x="51" y="472"/>
                  </a:lnTo>
                  <a:lnTo>
                    <a:pt x="45" y="466"/>
                  </a:lnTo>
                  <a:lnTo>
                    <a:pt x="45" y="460"/>
                  </a:lnTo>
                  <a:lnTo>
                    <a:pt x="40" y="448"/>
                  </a:lnTo>
                  <a:lnTo>
                    <a:pt x="40" y="436"/>
                  </a:lnTo>
                  <a:lnTo>
                    <a:pt x="34" y="424"/>
                  </a:lnTo>
                  <a:lnTo>
                    <a:pt x="34" y="418"/>
                  </a:lnTo>
                  <a:lnTo>
                    <a:pt x="28" y="412"/>
                  </a:lnTo>
                  <a:lnTo>
                    <a:pt x="28" y="400"/>
                  </a:lnTo>
                  <a:lnTo>
                    <a:pt x="22" y="394"/>
                  </a:lnTo>
                  <a:lnTo>
                    <a:pt x="22" y="382"/>
                  </a:lnTo>
                  <a:lnTo>
                    <a:pt x="17" y="375"/>
                  </a:lnTo>
                  <a:lnTo>
                    <a:pt x="17" y="357"/>
                  </a:lnTo>
                  <a:lnTo>
                    <a:pt x="11" y="351"/>
                  </a:lnTo>
                  <a:lnTo>
                    <a:pt x="11" y="333"/>
                  </a:lnTo>
                  <a:lnTo>
                    <a:pt x="5" y="321"/>
                  </a:lnTo>
                  <a:lnTo>
                    <a:pt x="5" y="297"/>
                  </a:lnTo>
                  <a:lnTo>
                    <a:pt x="0" y="285"/>
                  </a:lnTo>
                  <a:lnTo>
                    <a:pt x="0" y="139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11" y="97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17" y="66"/>
                  </a:lnTo>
                  <a:lnTo>
                    <a:pt x="22" y="54"/>
                  </a:lnTo>
                  <a:lnTo>
                    <a:pt x="22" y="42"/>
                  </a:lnTo>
                  <a:lnTo>
                    <a:pt x="28" y="30"/>
                  </a:lnTo>
                  <a:lnTo>
                    <a:pt x="34" y="24"/>
                  </a:lnTo>
                  <a:lnTo>
                    <a:pt x="34" y="12"/>
                  </a:lnTo>
                  <a:lnTo>
                    <a:pt x="4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3046" y="3976"/>
              <a:ext cx="222" cy="163"/>
            </a:xfrm>
            <a:custGeom>
              <a:avLst/>
              <a:gdLst/>
              <a:ahLst/>
              <a:cxnLst>
                <a:cxn ang="0">
                  <a:pos x="223" y="164"/>
                </a:cxn>
                <a:cxn ang="0">
                  <a:pos x="177" y="164"/>
                </a:cxn>
                <a:cxn ang="0">
                  <a:pos x="177" y="158"/>
                </a:cxn>
                <a:cxn ang="0">
                  <a:pos x="154" y="133"/>
                </a:cxn>
                <a:cxn ang="0">
                  <a:pos x="154" y="127"/>
                </a:cxn>
                <a:cxn ang="0">
                  <a:pos x="149" y="127"/>
                </a:cxn>
                <a:cxn ang="0">
                  <a:pos x="143" y="121"/>
                </a:cxn>
                <a:cxn ang="0">
                  <a:pos x="143" y="115"/>
                </a:cxn>
                <a:cxn ang="0">
                  <a:pos x="137" y="109"/>
                </a:cxn>
                <a:cxn ang="0">
                  <a:pos x="132" y="109"/>
                </a:cxn>
                <a:cxn ang="0">
                  <a:pos x="114" y="91"/>
                </a:cxn>
                <a:cxn ang="0">
                  <a:pos x="103" y="85"/>
                </a:cxn>
                <a:cxn ang="0">
                  <a:pos x="80" y="61"/>
                </a:cxn>
                <a:cxn ang="0">
                  <a:pos x="69" y="55"/>
                </a:cxn>
                <a:cxn ang="0">
                  <a:pos x="63" y="49"/>
                </a:cxn>
                <a:cxn ang="0">
                  <a:pos x="52" y="43"/>
                </a:cxn>
                <a:cxn ang="0">
                  <a:pos x="40" y="30"/>
                </a:cxn>
                <a:cxn ang="0">
                  <a:pos x="29" y="24"/>
                </a:cxn>
                <a:cxn ang="0">
                  <a:pos x="12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52" y="0"/>
                </a:cxn>
                <a:cxn ang="0">
                  <a:pos x="52" y="6"/>
                </a:cxn>
                <a:cxn ang="0">
                  <a:pos x="57" y="6"/>
                </a:cxn>
                <a:cxn ang="0">
                  <a:pos x="63" y="12"/>
                </a:cxn>
                <a:cxn ang="0">
                  <a:pos x="69" y="12"/>
                </a:cxn>
                <a:cxn ang="0">
                  <a:pos x="74" y="18"/>
                </a:cxn>
                <a:cxn ang="0">
                  <a:pos x="80" y="18"/>
                </a:cxn>
                <a:cxn ang="0">
                  <a:pos x="80" y="24"/>
                </a:cxn>
                <a:cxn ang="0">
                  <a:pos x="97" y="43"/>
                </a:cxn>
                <a:cxn ang="0">
                  <a:pos x="109" y="43"/>
                </a:cxn>
                <a:cxn ang="0">
                  <a:pos x="114" y="55"/>
                </a:cxn>
                <a:cxn ang="0">
                  <a:pos x="120" y="61"/>
                </a:cxn>
                <a:cxn ang="0">
                  <a:pos x="132" y="67"/>
                </a:cxn>
                <a:cxn ang="0">
                  <a:pos x="223" y="164"/>
                </a:cxn>
              </a:cxnLst>
              <a:rect l="0" t="0" r="r" b="b"/>
              <a:pathLst>
                <a:path w="224" h="165">
                  <a:moveTo>
                    <a:pt x="223" y="164"/>
                  </a:moveTo>
                  <a:lnTo>
                    <a:pt x="177" y="164"/>
                  </a:lnTo>
                  <a:lnTo>
                    <a:pt x="177" y="158"/>
                  </a:lnTo>
                  <a:lnTo>
                    <a:pt x="154" y="133"/>
                  </a:lnTo>
                  <a:lnTo>
                    <a:pt x="154" y="127"/>
                  </a:lnTo>
                  <a:lnTo>
                    <a:pt x="149" y="127"/>
                  </a:lnTo>
                  <a:lnTo>
                    <a:pt x="143" y="121"/>
                  </a:lnTo>
                  <a:lnTo>
                    <a:pt x="143" y="115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14" y="91"/>
                  </a:lnTo>
                  <a:lnTo>
                    <a:pt x="103" y="85"/>
                  </a:lnTo>
                  <a:lnTo>
                    <a:pt x="80" y="61"/>
                  </a:lnTo>
                  <a:lnTo>
                    <a:pt x="69" y="55"/>
                  </a:lnTo>
                  <a:lnTo>
                    <a:pt x="63" y="49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9" y="24"/>
                  </a:lnTo>
                  <a:lnTo>
                    <a:pt x="12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97" y="43"/>
                  </a:lnTo>
                  <a:lnTo>
                    <a:pt x="109" y="43"/>
                  </a:lnTo>
                  <a:lnTo>
                    <a:pt x="114" y="55"/>
                  </a:lnTo>
                  <a:lnTo>
                    <a:pt x="120" y="61"/>
                  </a:lnTo>
                  <a:lnTo>
                    <a:pt x="132" y="67"/>
                  </a:lnTo>
                  <a:lnTo>
                    <a:pt x="223" y="164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2929" y="2363"/>
              <a:ext cx="79" cy="56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9"/>
                </a:cxn>
                <a:cxn ang="0">
                  <a:pos x="17" y="13"/>
                </a:cxn>
                <a:cxn ang="0">
                  <a:pos x="46" y="13"/>
                </a:cxn>
                <a:cxn ang="0">
                  <a:pos x="51" y="6"/>
                </a:cxn>
                <a:cxn ang="0">
                  <a:pos x="69" y="6"/>
                </a:cxn>
                <a:cxn ang="0">
                  <a:pos x="74" y="0"/>
                </a:cxn>
                <a:cxn ang="0">
                  <a:pos x="80" y="0"/>
                </a:cxn>
                <a:cxn ang="0">
                  <a:pos x="80" y="128"/>
                </a:cxn>
                <a:cxn ang="0">
                  <a:pos x="74" y="134"/>
                </a:cxn>
                <a:cxn ang="0">
                  <a:pos x="74" y="400"/>
                </a:cxn>
                <a:cxn ang="0">
                  <a:pos x="69" y="412"/>
                </a:cxn>
                <a:cxn ang="0">
                  <a:pos x="69" y="534"/>
                </a:cxn>
                <a:cxn ang="0">
                  <a:pos x="63" y="534"/>
                </a:cxn>
                <a:cxn ang="0">
                  <a:pos x="63" y="540"/>
                </a:cxn>
                <a:cxn ang="0">
                  <a:pos x="51" y="540"/>
                </a:cxn>
                <a:cxn ang="0">
                  <a:pos x="51" y="546"/>
                </a:cxn>
                <a:cxn ang="0">
                  <a:pos x="46" y="546"/>
                </a:cxn>
                <a:cxn ang="0">
                  <a:pos x="40" y="552"/>
                </a:cxn>
                <a:cxn ang="0">
                  <a:pos x="29" y="552"/>
                </a:cxn>
                <a:cxn ang="0">
                  <a:pos x="29" y="558"/>
                </a:cxn>
                <a:cxn ang="0">
                  <a:pos x="11" y="558"/>
                </a:cxn>
                <a:cxn ang="0">
                  <a:pos x="11" y="437"/>
                </a:cxn>
                <a:cxn ang="0">
                  <a:pos x="6" y="425"/>
                </a:cxn>
                <a:cxn ang="0">
                  <a:pos x="6" y="158"/>
                </a:cxn>
                <a:cxn ang="0">
                  <a:pos x="0" y="146"/>
                </a:cxn>
                <a:cxn ang="0">
                  <a:pos x="0" y="19"/>
                </a:cxn>
              </a:cxnLst>
              <a:rect l="0" t="0" r="r" b="b"/>
              <a:pathLst>
                <a:path w="81" h="559">
                  <a:moveTo>
                    <a:pt x="0" y="19"/>
                  </a:moveTo>
                  <a:lnTo>
                    <a:pt x="11" y="19"/>
                  </a:lnTo>
                  <a:lnTo>
                    <a:pt x="17" y="13"/>
                  </a:lnTo>
                  <a:lnTo>
                    <a:pt x="46" y="13"/>
                  </a:lnTo>
                  <a:lnTo>
                    <a:pt x="51" y="6"/>
                  </a:lnTo>
                  <a:lnTo>
                    <a:pt x="69" y="6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0" y="128"/>
                  </a:lnTo>
                  <a:lnTo>
                    <a:pt x="74" y="134"/>
                  </a:lnTo>
                  <a:lnTo>
                    <a:pt x="74" y="400"/>
                  </a:lnTo>
                  <a:lnTo>
                    <a:pt x="69" y="412"/>
                  </a:lnTo>
                  <a:lnTo>
                    <a:pt x="69" y="534"/>
                  </a:lnTo>
                  <a:lnTo>
                    <a:pt x="63" y="534"/>
                  </a:lnTo>
                  <a:lnTo>
                    <a:pt x="63" y="540"/>
                  </a:lnTo>
                  <a:lnTo>
                    <a:pt x="51" y="540"/>
                  </a:lnTo>
                  <a:lnTo>
                    <a:pt x="51" y="546"/>
                  </a:lnTo>
                  <a:lnTo>
                    <a:pt x="46" y="546"/>
                  </a:lnTo>
                  <a:lnTo>
                    <a:pt x="40" y="552"/>
                  </a:lnTo>
                  <a:lnTo>
                    <a:pt x="29" y="552"/>
                  </a:lnTo>
                  <a:lnTo>
                    <a:pt x="29" y="558"/>
                  </a:lnTo>
                  <a:lnTo>
                    <a:pt x="11" y="558"/>
                  </a:lnTo>
                  <a:lnTo>
                    <a:pt x="11" y="437"/>
                  </a:lnTo>
                  <a:lnTo>
                    <a:pt x="6" y="425"/>
                  </a:lnTo>
                  <a:lnTo>
                    <a:pt x="6" y="158"/>
                  </a:lnTo>
                  <a:lnTo>
                    <a:pt x="0" y="146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1757" y="1829"/>
              <a:ext cx="327" cy="455"/>
            </a:xfrm>
            <a:custGeom>
              <a:avLst/>
              <a:gdLst/>
              <a:ahLst/>
              <a:cxnLst>
                <a:cxn ang="0">
                  <a:pos x="86" y="109"/>
                </a:cxn>
                <a:cxn ang="0">
                  <a:pos x="80" y="176"/>
                </a:cxn>
                <a:cxn ang="0">
                  <a:pos x="75" y="218"/>
                </a:cxn>
                <a:cxn ang="0">
                  <a:pos x="69" y="255"/>
                </a:cxn>
                <a:cxn ang="0">
                  <a:pos x="63" y="285"/>
                </a:cxn>
                <a:cxn ang="0">
                  <a:pos x="58" y="309"/>
                </a:cxn>
                <a:cxn ang="0">
                  <a:pos x="52" y="333"/>
                </a:cxn>
                <a:cxn ang="0">
                  <a:pos x="46" y="352"/>
                </a:cxn>
                <a:cxn ang="0">
                  <a:pos x="40" y="364"/>
                </a:cxn>
                <a:cxn ang="0">
                  <a:pos x="46" y="352"/>
                </a:cxn>
                <a:cxn ang="0">
                  <a:pos x="63" y="327"/>
                </a:cxn>
                <a:cxn ang="0">
                  <a:pos x="69" y="315"/>
                </a:cxn>
                <a:cxn ang="0">
                  <a:pos x="75" y="309"/>
                </a:cxn>
                <a:cxn ang="0">
                  <a:pos x="86" y="291"/>
                </a:cxn>
                <a:cxn ang="0">
                  <a:pos x="92" y="285"/>
                </a:cxn>
                <a:cxn ang="0">
                  <a:pos x="98" y="273"/>
                </a:cxn>
                <a:cxn ang="0">
                  <a:pos x="120" y="243"/>
                </a:cxn>
                <a:cxn ang="0">
                  <a:pos x="138" y="230"/>
                </a:cxn>
                <a:cxn ang="0">
                  <a:pos x="143" y="224"/>
                </a:cxn>
                <a:cxn ang="0">
                  <a:pos x="155" y="206"/>
                </a:cxn>
                <a:cxn ang="0">
                  <a:pos x="178" y="188"/>
                </a:cxn>
                <a:cxn ang="0">
                  <a:pos x="183" y="182"/>
                </a:cxn>
                <a:cxn ang="0">
                  <a:pos x="195" y="176"/>
                </a:cxn>
                <a:cxn ang="0">
                  <a:pos x="218" y="158"/>
                </a:cxn>
                <a:cxn ang="0">
                  <a:pos x="223" y="146"/>
                </a:cxn>
                <a:cxn ang="0">
                  <a:pos x="235" y="140"/>
                </a:cxn>
                <a:cxn ang="0">
                  <a:pos x="252" y="127"/>
                </a:cxn>
                <a:cxn ang="0">
                  <a:pos x="275" y="109"/>
                </a:cxn>
                <a:cxn ang="0">
                  <a:pos x="298" y="91"/>
                </a:cxn>
                <a:cxn ang="0">
                  <a:pos x="321" y="73"/>
                </a:cxn>
                <a:cxn ang="0">
                  <a:pos x="326" y="73"/>
                </a:cxn>
                <a:cxn ang="0">
                  <a:pos x="321" y="91"/>
                </a:cxn>
                <a:cxn ang="0">
                  <a:pos x="315" y="103"/>
                </a:cxn>
                <a:cxn ang="0">
                  <a:pos x="303" y="121"/>
                </a:cxn>
                <a:cxn ang="0">
                  <a:pos x="292" y="140"/>
                </a:cxn>
                <a:cxn ang="0">
                  <a:pos x="275" y="164"/>
                </a:cxn>
                <a:cxn ang="0">
                  <a:pos x="235" y="218"/>
                </a:cxn>
                <a:cxn ang="0">
                  <a:pos x="172" y="291"/>
                </a:cxn>
                <a:cxn ang="0">
                  <a:pos x="103" y="358"/>
                </a:cxn>
                <a:cxn ang="0">
                  <a:pos x="17" y="443"/>
                </a:cxn>
                <a:cxn ang="0">
                  <a:pos x="12" y="455"/>
                </a:cxn>
                <a:cxn ang="0">
                  <a:pos x="6" y="424"/>
                </a:cxn>
                <a:cxn ang="0">
                  <a:pos x="0" y="364"/>
                </a:cxn>
                <a:cxn ang="0">
                  <a:pos x="6" y="237"/>
                </a:cxn>
                <a:cxn ang="0">
                  <a:pos x="12" y="200"/>
                </a:cxn>
                <a:cxn ang="0">
                  <a:pos x="17" y="170"/>
                </a:cxn>
                <a:cxn ang="0">
                  <a:pos x="23" y="146"/>
                </a:cxn>
                <a:cxn ang="0">
                  <a:pos x="29" y="127"/>
                </a:cxn>
                <a:cxn ang="0">
                  <a:pos x="35" y="109"/>
                </a:cxn>
                <a:cxn ang="0">
                  <a:pos x="40" y="97"/>
                </a:cxn>
                <a:cxn ang="0">
                  <a:pos x="52" y="73"/>
                </a:cxn>
                <a:cxn ang="0">
                  <a:pos x="58" y="55"/>
                </a:cxn>
                <a:cxn ang="0">
                  <a:pos x="69" y="37"/>
                </a:cxn>
                <a:cxn ang="0">
                  <a:pos x="75" y="18"/>
                </a:cxn>
                <a:cxn ang="0">
                  <a:pos x="86" y="0"/>
                </a:cxn>
              </a:cxnLst>
              <a:rect l="0" t="0" r="r" b="b"/>
              <a:pathLst>
                <a:path w="327" h="456">
                  <a:moveTo>
                    <a:pt x="86" y="0"/>
                  </a:moveTo>
                  <a:lnTo>
                    <a:pt x="86" y="109"/>
                  </a:lnTo>
                  <a:lnTo>
                    <a:pt x="80" y="115"/>
                  </a:lnTo>
                  <a:lnTo>
                    <a:pt x="80" y="176"/>
                  </a:lnTo>
                  <a:lnTo>
                    <a:pt x="75" y="182"/>
                  </a:lnTo>
                  <a:lnTo>
                    <a:pt x="75" y="218"/>
                  </a:lnTo>
                  <a:lnTo>
                    <a:pt x="69" y="224"/>
                  </a:lnTo>
                  <a:lnTo>
                    <a:pt x="69" y="255"/>
                  </a:lnTo>
                  <a:lnTo>
                    <a:pt x="63" y="261"/>
                  </a:lnTo>
                  <a:lnTo>
                    <a:pt x="63" y="285"/>
                  </a:lnTo>
                  <a:lnTo>
                    <a:pt x="58" y="291"/>
                  </a:lnTo>
                  <a:lnTo>
                    <a:pt x="58" y="309"/>
                  </a:lnTo>
                  <a:lnTo>
                    <a:pt x="52" y="309"/>
                  </a:lnTo>
                  <a:lnTo>
                    <a:pt x="52" y="333"/>
                  </a:lnTo>
                  <a:lnTo>
                    <a:pt x="46" y="333"/>
                  </a:lnTo>
                  <a:lnTo>
                    <a:pt x="46" y="352"/>
                  </a:lnTo>
                  <a:lnTo>
                    <a:pt x="40" y="352"/>
                  </a:lnTo>
                  <a:lnTo>
                    <a:pt x="40" y="364"/>
                  </a:lnTo>
                  <a:lnTo>
                    <a:pt x="40" y="358"/>
                  </a:lnTo>
                  <a:lnTo>
                    <a:pt x="46" y="352"/>
                  </a:lnTo>
                  <a:lnTo>
                    <a:pt x="46" y="346"/>
                  </a:lnTo>
                  <a:lnTo>
                    <a:pt x="63" y="327"/>
                  </a:lnTo>
                  <a:lnTo>
                    <a:pt x="63" y="321"/>
                  </a:lnTo>
                  <a:lnTo>
                    <a:pt x="69" y="315"/>
                  </a:lnTo>
                  <a:lnTo>
                    <a:pt x="69" y="309"/>
                  </a:lnTo>
                  <a:lnTo>
                    <a:pt x="75" y="309"/>
                  </a:lnTo>
                  <a:lnTo>
                    <a:pt x="75" y="303"/>
                  </a:lnTo>
                  <a:lnTo>
                    <a:pt x="86" y="291"/>
                  </a:lnTo>
                  <a:lnTo>
                    <a:pt x="86" y="285"/>
                  </a:lnTo>
                  <a:lnTo>
                    <a:pt x="92" y="285"/>
                  </a:lnTo>
                  <a:lnTo>
                    <a:pt x="98" y="279"/>
                  </a:lnTo>
                  <a:lnTo>
                    <a:pt x="98" y="273"/>
                  </a:lnTo>
                  <a:lnTo>
                    <a:pt x="120" y="249"/>
                  </a:lnTo>
                  <a:lnTo>
                    <a:pt x="120" y="243"/>
                  </a:lnTo>
                  <a:lnTo>
                    <a:pt x="126" y="243"/>
                  </a:lnTo>
                  <a:lnTo>
                    <a:pt x="138" y="230"/>
                  </a:lnTo>
                  <a:lnTo>
                    <a:pt x="138" y="224"/>
                  </a:lnTo>
                  <a:lnTo>
                    <a:pt x="143" y="224"/>
                  </a:lnTo>
                  <a:lnTo>
                    <a:pt x="155" y="212"/>
                  </a:lnTo>
                  <a:lnTo>
                    <a:pt x="155" y="206"/>
                  </a:lnTo>
                  <a:lnTo>
                    <a:pt x="160" y="206"/>
                  </a:lnTo>
                  <a:lnTo>
                    <a:pt x="178" y="188"/>
                  </a:lnTo>
                  <a:lnTo>
                    <a:pt x="183" y="188"/>
                  </a:lnTo>
                  <a:lnTo>
                    <a:pt x="183" y="182"/>
                  </a:lnTo>
                  <a:lnTo>
                    <a:pt x="189" y="176"/>
                  </a:lnTo>
                  <a:lnTo>
                    <a:pt x="195" y="176"/>
                  </a:lnTo>
                  <a:lnTo>
                    <a:pt x="212" y="158"/>
                  </a:lnTo>
                  <a:lnTo>
                    <a:pt x="218" y="158"/>
                  </a:lnTo>
                  <a:lnTo>
                    <a:pt x="223" y="152"/>
                  </a:lnTo>
                  <a:lnTo>
                    <a:pt x="223" y="146"/>
                  </a:lnTo>
                  <a:lnTo>
                    <a:pt x="229" y="140"/>
                  </a:lnTo>
                  <a:lnTo>
                    <a:pt x="235" y="140"/>
                  </a:lnTo>
                  <a:lnTo>
                    <a:pt x="246" y="127"/>
                  </a:lnTo>
                  <a:lnTo>
                    <a:pt x="252" y="127"/>
                  </a:lnTo>
                  <a:lnTo>
                    <a:pt x="269" y="109"/>
                  </a:lnTo>
                  <a:lnTo>
                    <a:pt x="275" y="109"/>
                  </a:lnTo>
                  <a:lnTo>
                    <a:pt x="292" y="91"/>
                  </a:lnTo>
                  <a:lnTo>
                    <a:pt x="298" y="91"/>
                  </a:lnTo>
                  <a:lnTo>
                    <a:pt x="315" y="73"/>
                  </a:lnTo>
                  <a:lnTo>
                    <a:pt x="321" y="73"/>
                  </a:lnTo>
                  <a:lnTo>
                    <a:pt x="326" y="67"/>
                  </a:lnTo>
                  <a:lnTo>
                    <a:pt x="326" y="73"/>
                  </a:lnTo>
                  <a:lnTo>
                    <a:pt x="321" y="85"/>
                  </a:lnTo>
                  <a:lnTo>
                    <a:pt x="321" y="91"/>
                  </a:lnTo>
                  <a:lnTo>
                    <a:pt x="315" y="97"/>
                  </a:lnTo>
                  <a:lnTo>
                    <a:pt x="315" y="103"/>
                  </a:lnTo>
                  <a:lnTo>
                    <a:pt x="309" y="109"/>
                  </a:lnTo>
                  <a:lnTo>
                    <a:pt x="303" y="121"/>
                  </a:lnTo>
                  <a:lnTo>
                    <a:pt x="303" y="127"/>
                  </a:lnTo>
                  <a:lnTo>
                    <a:pt x="292" y="140"/>
                  </a:lnTo>
                  <a:lnTo>
                    <a:pt x="292" y="146"/>
                  </a:lnTo>
                  <a:lnTo>
                    <a:pt x="275" y="164"/>
                  </a:lnTo>
                  <a:lnTo>
                    <a:pt x="275" y="176"/>
                  </a:lnTo>
                  <a:lnTo>
                    <a:pt x="235" y="218"/>
                  </a:lnTo>
                  <a:lnTo>
                    <a:pt x="235" y="224"/>
                  </a:lnTo>
                  <a:lnTo>
                    <a:pt x="172" y="291"/>
                  </a:lnTo>
                  <a:lnTo>
                    <a:pt x="166" y="291"/>
                  </a:lnTo>
                  <a:lnTo>
                    <a:pt x="103" y="358"/>
                  </a:lnTo>
                  <a:lnTo>
                    <a:pt x="98" y="358"/>
                  </a:lnTo>
                  <a:lnTo>
                    <a:pt x="17" y="443"/>
                  </a:lnTo>
                  <a:lnTo>
                    <a:pt x="17" y="449"/>
                  </a:lnTo>
                  <a:lnTo>
                    <a:pt x="12" y="455"/>
                  </a:lnTo>
                  <a:lnTo>
                    <a:pt x="12" y="430"/>
                  </a:lnTo>
                  <a:lnTo>
                    <a:pt x="6" y="424"/>
                  </a:lnTo>
                  <a:lnTo>
                    <a:pt x="6" y="370"/>
                  </a:lnTo>
                  <a:lnTo>
                    <a:pt x="0" y="364"/>
                  </a:lnTo>
                  <a:lnTo>
                    <a:pt x="0" y="243"/>
                  </a:lnTo>
                  <a:lnTo>
                    <a:pt x="6" y="237"/>
                  </a:lnTo>
                  <a:lnTo>
                    <a:pt x="6" y="206"/>
                  </a:lnTo>
                  <a:lnTo>
                    <a:pt x="12" y="200"/>
                  </a:lnTo>
                  <a:lnTo>
                    <a:pt x="12" y="176"/>
                  </a:lnTo>
                  <a:lnTo>
                    <a:pt x="17" y="170"/>
                  </a:lnTo>
                  <a:lnTo>
                    <a:pt x="17" y="152"/>
                  </a:lnTo>
                  <a:lnTo>
                    <a:pt x="23" y="146"/>
                  </a:lnTo>
                  <a:lnTo>
                    <a:pt x="23" y="134"/>
                  </a:lnTo>
                  <a:lnTo>
                    <a:pt x="29" y="127"/>
                  </a:lnTo>
                  <a:lnTo>
                    <a:pt x="29" y="121"/>
                  </a:lnTo>
                  <a:lnTo>
                    <a:pt x="35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0" y="85"/>
                  </a:lnTo>
                  <a:lnTo>
                    <a:pt x="52" y="73"/>
                  </a:lnTo>
                  <a:lnTo>
                    <a:pt x="52" y="61"/>
                  </a:lnTo>
                  <a:lnTo>
                    <a:pt x="58" y="55"/>
                  </a:lnTo>
                  <a:lnTo>
                    <a:pt x="63" y="43"/>
                  </a:lnTo>
                  <a:lnTo>
                    <a:pt x="69" y="37"/>
                  </a:lnTo>
                  <a:lnTo>
                    <a:pt x="69" y="24"/>
                  </a:lnTo>
                  <a:lnTo>
                    <a:pt x="75" y="18"/>
                  </a:lnTo>
                  <a:lnTo>
                    <a:pt x="80" y="6"/>
                  </a:lnTo>
                  <a:lnTo>
                    <a:pt x="8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2837" y="2447"/>
              <a:ext cx="39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34" y="6"/>
                </a:cxn>
                <a:cxn ang="0">
                  <a:pos x="34" y="79"/>
                </a:cxn>
                <a:cxn ang="0">
                  <a:pos x="17" y="79"/>
                </a:cxn>
                <a:cxn ang="0">
                  <a:pos x="17" y="73"/>
                </a:cxn>
                <a:cxn ang="0">
                  <a:pos x="12" y="73"/>
                </a:cxn>
                <a:cxn ang="0">
                  <a:pos x="12" y="61"/>
                </a:cxn>
                <a:cxn ang="0">
                  <a:pos x="6" y="61"/>
                </a:cxn>
                <a:cxn ang="0">
                  <a:pos x="6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35" h="80">
                  <a:moveTo>
                    <a:pt x="0" y="0"/>
                  </a:moveTo>
                  <a:lnTo>
                    <a:pt x="29" y="0"/>
                  </a:lnTo>
                  <a:lnTo>
                    <a:pt x="34" y="6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6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3393" y="2272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3380" y="2317"/>
              <a:ext cx="39" cy="3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5" y="24"/>
                </a:cxn>
                <a:cxn ang="0">
                  <a:pos x="35" y="12"/>
                </a:cxn>
                <a:cxn ang="0">
                  <a:pos x="29" y="12"/>
                </a:cxn>
                <a:cxn ang="0">
                  <a:pos x="18" y="0"/>
                </a:cxn>
                <a:cxn ang="0">
                  <a:pos x="18" y="12"/>
                </a:cxn>
                <a:cxn ang="0">
                  <a:pos x="6" y="12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36" h="37">
                  <a:moveTo>
                    <a:pt x="6" y="36"/>
                  </a:moveTo>
                  <a:lnTo>
                    <a:pt x="35" y="24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6" y="3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3380" y="2382"/>
              <a:ext cx="13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17" y="12"/>
                </a:cxn>
                <a:cxn ang="0">
                  <a:pos x="11" y="18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18" h="19">
                  <a:moveTo>
                    <a:pt x="0" y="6"/>
                  </a:moveTo>
                  <a:lnTo>
                    <a:pt x="5" y="0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0" y="12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2503" y="2720"/>
              <a:ext cx="20" cy="4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7" y="48"/>
                </a:cxn>
                <a:cxn ang="0">
                  <a:pos x="17" y="30"/>
                </a:cxn>
                <a:cxn ang="0">
                  <a:pos x="5" y="0"/>
                </a:cxn>
                <a:cxn ang="0">
                  <a:pos x="0" y="18"/>
                </a:cxn>
                <a:cxn ang="0">
                  <a:pos x="0" y="48"/>
                </a:cxn>
              </a:cxnLst>
              <a:rect l="0" t="0" r="r" b="b"/>
              <a:pathLst>
                <a:path w="18" h="49">
                  <a:moveTo>
                    <a:pt x="0" y="48"/>
                  </a:moveTo>
                  <a:lnTo>
                    <a:pt x="17" y="48"/>
                  </a:lnTo>
                  <a:lnTo>
                    <a:pt x="17" y="30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3027" y="2831"/>
              <a:ext cx="46" cy="5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7" y="36"/>
                </a:cxn>
                <a:cxn ang="0">
                  <a:pos x="0" y="36"/>
                </a:cxn>
                <a:cxn ang="0">
                  <a:pos x="11" y="55"/>
                </a:cxn>
                <a:cxn ang="0">
                  <a:pos x="23" y="36"/>
                </a:cxn>
                <a:cxn ang="0">
                  <a:pos x="34" y="36"/>
                </a:cxn>
                <a:cxn ang="0">
                  <a:pos x="40" y="30"/>
                </a:cxn>
                <a:cxn ang="0">
                  <a:pos x="40" y="12"/>
                </a:cxn>
                <a:cxn ang="0">
                  <a:pos x="34" y="6"/>
                </a:cxn>
                <a:cxn ang="0">
                  <a:pos x="23" y="0"/>
                </a:cxn>
              </a:cxnLst>
              <a:rect l="0" t="0" r="r" b="b"/>
              <a:pathLst>
                <a:path w="41" h="56">
                  <a:moveTo>
                    <a:pt x="23" y="0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1" y="55"/>
                  </a:lnTo>
                  <a:lnTo>
                    <a:pt x="23" y="36"/>
                  </a:lnTo>
                  <a:lnTo>
                    <a:pt x="34" y="36"/>
                  </a:lnTo>
                  <a:lnTo>
                    <a:pt x="40" y="30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23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3406" y="1855"/>
              <a:ext cx="327" cy="44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9" y="13"/>
                </a:cxn>
                <a:cxn ang="0">
                  <a:pos x="46" y="37"/>
                </a:cxn>
                <a:cxn ang="0">
                  <a:pos x="63" y="31"/>
                </a:cxn>
                <a:cxn ang="0">
                  <a:pos x="92" y="49"/>
                </a:cxn>
                <a:cxn ang="0">
                  <a:pos x="109" y="73"/>
                </a:cxn>
                <a:cxn ang="0">
                  <a:pos x="115" y="91"/>
                </a:cxn>
                <a:cxn ang="0">
                  <a:pos x="126" y="122"/>
                </a:cxn>
                <a:cxn ang="0">
                  <a:pos x="149" y="134"/>
                </a:cxn>
                <a:cxn ang="0">
                  <a:pos x="155" y="140"/>
                </a:cxn>
                <a:cxn ang="0">
                  <a:pos x="160" y="152"/>
                </a:cxn>
                <a:cxn ang="0">
                  <a:pos x="166" y="158"/>
                </a:cxn>
                <a:cxn ang="0">
                  <a:pos x="189" y="188"/>
                </a:cxn>
                <a:cxn ang="0">
                  <a:pos x="195" y="200"/>
                </a:cxn>
                <a:cxn ang="0">
                  <a:pos x="206" y="219"/>
                </a:cxn>
                <a:cxn ang="0">
                  <a:pos x="212" y="231"/>
                </a:cxn>
                <a:cxn ang="0">
                  <a:pos x="223" y="249"/>
                </a:cxn>
                <a:cxn ang="0">
                  <a:pos x="235" y="255"/>
                </a:cxn>
                <a:cxn ang="0">
                  <a:pos x="246" y="261"/>
                </a:cxn>
                <a:cxn ang="0">
                  <a:pos x="252" y="279"/>
                </a:cxn>
                <a:cxn ang="0">
                  <a:pos x="258" y="285"/>
                </a:cxn>
                <a:cxn ang="0">
                  <a:pos x="263" y="297"/>
                </a:cxn>
                <a:cxn ang="0">
                  <a:pos x="269" y="303"/>
                </a:cxn>
                <a:cxn ang="0">
                  <a:pos x="286" y="328"/>
                </a:cxn>
                <a:cxn ang="0">
                  <a:pos x="292" y="334"/>
                </a:cxn>
                <a:cxn ang="0">
                  <a:pos x="298" y="346"/>
                </a:cxn>
                <a:cxn ang="0">
                  <a:pos x="303" y="352"/>
                </a:cxn>
                <a:cxn ang="0">
                  <a:pos x="309" y="358"/>
                </a:cxn>
                <a:cxn ang="0">
                  <a:pos x="321" y="376"/>
                </a:cxn>
                <a:cxn ang="0">
                  <a:pos x="326" y="388"/>
                </a:cxn>
                <a:cxn ang="0">
                  <a:pos x="315" y="394"/>
                </a:cxn>
                <a:cxn ang="0">
                  <a:pos x="303" y="400"/>
                </a:cxn>
                <a:cxn ang="0">
                  <a:pos x="303" y="400"/>
                </a:cxn>
                <a:cxn ang="0">
                  <a:pos x="298" y="406"/>
                </a:cxn>
                <a:cxn ang="0">
                  <a:pos x="292" y="425"/>
                </a:cxn>
                <a:cxn ang="0">
                  <a:pos x="281" y="431"/>
                </a:cxn>
                <a:cxn ang="0">
                  <a:pos x="275" y="437"/>
                </a:cxn>
                <a:cxn ang="0">
                  <a:pos x="269" y="449"/>
                </a:cxn>
                <a:cxn ang="0">
                  <a:pos x="252" y="437"/>
                </a:cxn>
                <a:cxn ang="0">
                  <a:pos x="246" y="425"/>
                </a:cxn>
                <a:cxn ang="0">
                  <a:pos x="241" y="412"/>
                </a:cxn>
                <a:cxn ang="0">
                  <a:pos x="235" y="400"/>
                </a:cxn>
                <a:cxn ang="0">
                  <a:pos x="229" y="388"/>
                </a:cxn>
                <a:cxn ang="0">
                  <a:pos x="223" y="382"/>
                </a:cxn>
                <a:cxn ang="0">
                  <a:pos x="218" y="370"/>
                </a:cxn>
                <a:cxn ang="0">
                  <a:pos x="189" y="364"/>
                </a:cxn>
                <a:cxn ang="0">
                  <a:pos x="172" y="358"/>
                </a:cxn>
                <a:cxn ang="0">
                  <a:pos x="155" y="352"/>
                </a:cxn>
                <a:cxn ang="0">
                  <a:pos x="138" y="346"/>
                </a:cxn>
                <a:cxn ang="0">
                  <a:pos x="103" y="340"/>
                </a:cxn>
                <a:cxn ang="0">
                  <a:pos x="98" y="322"/>
                </a:cxn>
                <a:cxn ang="0">
                  <a:pos x="92" y="309"/>
                </a:cxn>
                <a:cxn ang="0">
                  <a:pos x="86" y="303"/>
                </a:cxn>
                <a:cxn ang="0">
                  <a:pos x="63" y="285"/>
                </a:cxn>
                <a:cxn ang="0">
                  <a:pos x="58" y="279"/>
                </a:cxn>
                <a:cxn ang="0">
                  <a:pos x="12" y="194"/>
                </a:cxn>
                <a:cxn ang="0">
                  <a:pos x="18" y="170"/>
                </a:cxn>
                <a:cxn ang="0">
                  <a:pos x="23" y="97"/>
                </a:cxn>
                <a:cxn ang="0">
                  <a:pos x="18" y="73"/>
                </a:cxn>
                <a:cxn ang="0">
                  <a:pos x="12" y="49"/>
                </a:cxn>
                <a:cxn ang="0">
                  <a:pos x="6" y="25"/>
                </a:cxn>
                <a:cxn ang="0">
                  <a:pos x="0" y="0"/>
                </a:cxn>
              </a:cxnLst>
              <a:rect l="0" t="0" r="r" b="b"/>
              <a:pathLst>
                <a:path w="327" h="450">
                  <a:moveTo>
                    <a:pt x="0" y="0"/>
                  </a:moveTo>
                  <a:lnTo>
                    <a:pt x="12" y="0"/>
                  </a:lnTo>
                  <a:lnTo>
                    <a:pt x="23" y="13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46" y="37"/>
                  </a:lnTo>
                  <a:lnTo>
                    <a:pt x="63" y="37"/>
                  </a:lnTo>
                  <a:lnTo>
                    <a:pt x="63" y="31"/>
                  </a:lnTo>
                  <a:lnTo>
                    <a:pt x="75" y="31"/>
                  </a:lnTo>
                  <a:lnTo>
                    <a:pt x="92" y="49"/>
                  </a:lnTo>
                  <a:lnTo>
                    <a:pt x="92" y="55"/>
                  </a:lnTo>
                  <a:lnTo>
                    <a:pt x="109" y="73"/>
                  </a:lnTo>
                  <a:lnTo>
                    <a:pt x="109" y="85"/>
                  </a:lnTo>
                  <a:lnTo>
                    <a:pt x="115" y="91"/>
                  </a:lnTo>
                  <a:lnTo>
                    <a:pt x="115" y="110"/>
                  </a:lnTo>
                  <a:lnTo>
                    <a:pt x="126" y="122"/>
                  </a:lnTo>
                  <a:lnTo>
                    <a:pt x="138" y="122"/>
                  </a:lnTo>
                  <a:lnTo>
                    <a:pt x="149" y="134"/>
                  </a:lnTo>
                  <a:lnTo>
                    <a:pt x="155" y="134"/>
                  </a:lnTo>
                  <a:lnTo>
                    <a:pt x="155" y="140"/>
                  </a:lnTo>
                  <a:lnTo>
                    <a:pt x="160" y="146"/>
                  </a:lnTo>
                  <a:lnTo>
                    <a:pt x="160" y="152"/>
                  </a:lnTo>
                  <a:lnTo>
                    <a:pt x="166" y="152"/>
                  </a:lnTo>
                  <a:lnTo>
                    <a:pt x="166" y="158"/>
                  </a:lnTo>
                  <a:lnTo>
                    <a:pt x="189" y="182"/>
                  </a:lnTo>
                  <a:lnTo>
                    <a:pt x="189" y="188"/>
                  </a:lnTo>
                  <a:lnTo>
                    <a:pt x="195" y="194"/>
                  </a:lnTo>
                  <a:lnTo>
                    <a:pt x="195" y="200"/>
                  </a:lnTo>
                  <a:lnTo>
                    <a:pt x="201" y="213"/>
                  </a:lnTo>
                  <a:lnTo>
                    <a:pt x="206" y="219"/>
                  </a:lnTo>
                  <a:lnTo>
                    <a:pt x="206" y="225"/>
                  </a:lnTo>
                  <a:lnTo>
                    <a:pt x="212" y="231"/>
                  </a:lnTo>
                  <a:lnTo>
                    <a:pt x="212" y="237"/>
                  </a:lnTo>
                  <a:lnTo>
                    <a:pt x="223" y="249"/>
                  </a:lnTo>
                  <a:lnTo>
                    <a:pt x="229" y="249"/>
                  </a:lnTo>
                  <a:lnTo>
                    <a:pt x="235" y="255"/>
                  </a:lnTo>
                  <a:lnTo>
                    <a:pt x="241" y="255"/>
                  </a:lnTo>
                  <a:lnTo>
                    <a:pt x="246" y="261"/>
                  </a:lnTo>
                  <a:lnTo>
                    <a:pt x="246" y="273"/>
                  </a:lnTo>
                  <a:lnTo>
                    <a:pt x="252" y="279"/>
                  </a:lnTo>
                  <a:lnTo>
                    <a:pt x="252" y="285"/>
                  </a:lnTo>
                  <a:lnTo>
                    <a:pt x="258" y="285"/>
                  </a:lnTo>
                  <a:lnTo>
                    <a:pt x="258" y="291"/>
                  </a:lnTo>
                  <a:lnTo>
                    <a:pt x="263" y="297"/>
                  </a:lnTo>
                  <a:lnTo>
                    <a:pt x="263" y="303"/>
                  </a:lnTo>
                  <a:lnTo>
                    <a:pt x="269" y="303"/>
                  </a:lnTo>
                  <a:lnTo>
                    <a:pt x="269" y="309"/>
                  </a:lnTo>
                  <a:lnTo>
                    <a:pt x="286" y="328"/>
                  </a:lnTo>
                  <a:lnTo>
                    <a:pt x="286" y="334"/>
                  </a:lnTo>
                  <a:lnTo>
                    <a:pt x="292" y="334"/>
                  </a:lnTo>
                  <a:lnTo>
                    <a:pt x="298" y="340"/>
                  </a:lnTo>
                  <a:lnTo>
                    <a:pt x="298" y="346"/>
                  </a:lnTo>
                  <a:lnTo>
                    <a:pt x="303" y="346"/>
                  </a:lnTo>
                  <a:lnTo>
                    <a:pt x="303" y="352"/>
                  </a:lnTo>
                  <a:lnTo>
                    <a:pt x="309" y="352"/>
                  </a:lnTo>
                  <a:lnTo>
                    <a:pt x="309" y="358"/>
                  </a:lnTo>
                  <a:lnTo>
                    <a:pt x="321" y="370"/>
                  </a:lnTo>
                  <a:lnTo>
                    <a:pt x="321" y="376"/>
                  </a:lnTo>
                  <a:lnTo>
                    <a:pt x="326" y="376"/>
                  </a:lnTo>
                  <a:lnTo>
                    <a:pt x="326" y="388"/>
                  </a:lnTo>
                  <a:lnTo>
                    <a:pt x="321" y="394"/>
                  </a:lnTo>
                  <a:lnTo>
                    <a:pt x="315" y="394"/>
                  </a:lnTo>
                  <a:lnTo>
                    <a:pt x="315" y="400"/>
                  </a:lnTo>
                  <a:lnTo>
                    <a:pt x="303" y="400"/>
                  </a:lnTo>
                  <a:lnTo>
                    <a:pt x="303" y="394"/>
                  </a:lnTo>
                  <a:lnTo>
                    <a:pt x="303" y="400"/>
                  </a:lnTo>
                  <a:lnTo>
                    <a:pt x="298" y="400"/>
                  </a:lnTo>
                  <a:lnTo>
                    <a:pt x="298" y="406"/>
                  </a:lnTo>
                  <a:lnTo>
                    <a:pt x="292" y="412"/>
                  </a:lnTo>
                  <a:lnTo>
                    <a:pt x="292" y="425"/>
                  </a:lnTo>
                  <a:lnTo>
                    <a:pt x="286" y="425"/>
                  </a:lnTo>
                  <a:lnTo>
                    <a:pt x="281" y="431"/>
                  </a:lnTo>
                  <a:lnTo>
                    <a:pt x="281" y="437"/>
                  </a:lnTo>
                  <a:lnTo>
                    <a:pt x="275" y="437"/>
                  </a:lnTo>
                  <a:lnTo>
                    <a:pt x="269" y="443"/>
                  </a:lnTo>
                  <a:lnTo>
                    <a:pt x="269" y="449"/>
                  </a:lnTo>
                  <a:lnTo>
                    <a:pt x="263" y="449"/>
                  </a:lnTo>
                  <a:lnTo>
                    <a:pt x="252" y="437"/>
                  </a:lnTo>
                  <a:lnTo>
                    <a:pt x="252" y="431"/>
                  </a:lnTo>
                  <a:lnTo>
                    <a:pt x="246" y="425"/>
                  </a:lnTo>
                  <a:lnTo>
                    <a:pt x="246" y="419"/>
                  </a:lnTo>
                  <a:lnTo>
                    <a:pt x="241" y="412"/>
                  </a:lnTo>
                  <a:lnTo>
                    <a:pt x="241" y="406"/>
                  </a:lnTo>
                  <a:lnTo>
                    <a:pt x="235" y="400"/>
                  </a:lnTo>
                  <a:lnTo>
                    <a:pt x="235" y="394"/>
                  </a:lnTo>
                  <a:lnTo>
                    <a:pt x="229" y="388"/>
                  </a:lnTo>
                  <a:lnTo>
                    <a:pt x="229" y="382"/>
                  </a:lnTo>
                  <a:lnTo>
                    <a:pt x="223" y="382"/>
                  </a:lnTo>
                  <a:lnTo>
                    <a:pt x="218" y="376"/>
                  </a:lnTo>
                  <a:lnTo>
                    <a:pt x="218" y="370"/>
                  </a:lnTo>
                  <a:lnTo>
                    <a:pt x="212" y="364"/>
                  </a:lnTo>
                  <a:lnTo>
                    <a:pt x="189" y="364"/>
                  </a:lnTo>
                  <a:lnTo>
                    <a:pt x="183" y="358"/>
                  </a:lnTo>
                  <a:lnTo>
                    <a:pt x="172" y="358"/>
                  </a:lnTo>
                  <a:lnTo>
                    <a:pt x="166" y="352"/>
                  </a:lnTo>
                  <a:lnTo>
                    <a:pt x="155" y="352"/>
                  </a:lnTo>
                  <a:lnTo>
                    <a:pt x="149" y="346"/>
                  </a:lnTo>
                  <a:lnTo>
                    <a:pt x="138" y="346"/>
                  </a:lnTo>
                  <a:lnTo>
                    <a:pt x="132" y="340"/>
                  </a:lnTo>
                  <a:lnTo>
                    <a:pt x="103" y="340"/>
                  </a:lnTo>
                  <a:lnTo>
                    <a:pt x="103" y="328"/>
                  </a:lnTo>
                  <a:lnTo>
                    <a:pt x="98" y="322"/>
                  </a:lnTo>
                  <a:lnTo>
                    <a:pt x="98" y="316"/>
                  </a:lnTo>
                  <a:lnTo>
                    <a:pt x="92" y="309"/>
                  </a:lnTo>
                  <a:lnTo>
                    <a:pt x="86" y="309"/>
                  </a:lnTo>
                  <a:lnTo>
                    <a:pt x="86" y="303"/>
                  </a:lnTo>
                  <a:lnTo>
                    <a:pt x="69" y="285"/>
                  </a:lnTo>
                  <a:lnTo>
                    <a:pt x="63" y="285"/>
                  </a:lnTo>
                  <a:lnTo>
                    <a:pt x="63" y="279"/>
                  </a:lnTo>
                  <a:lnTo>
                    <a:pt x="58" y="279"/>
                  </a:lnTo>
                  <a:lnTo>
                    <a:pt x="12" y="206"/>
                  </a:lnTo>
                  <a:lnTo>
                    <a:pt x="12" y="194"/>
                  </a:lnTo>
                  <a:lnTo>
                    <a:pt x="18" y="188"/>
                  </a:lnTo>
                  <a:lnTo>
                    <a:pt x="18" y="170"/>
                  </a:lnTo>
                  <a:lnTo>
                    <a:pt x="23" y="164"/>
                  </a:lnTo>
                  <a:lnTo>
                    <a:pt x="23" y="97"/>
                  </a:lnTo>
                  <a:lnTo>
                    <a:pt x="18" y="91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12" y="49"/>
                  </a:lnTo>
                  <a:lnTo>
                    <a:pt x="6" y="43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3432" y="1829"/>
              <a:ext cx="52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9" y="0"/>
                </a:cxn>
                <a:cxn ang="0">
                  <a:pos x="29" y="12"/>
                </a:cxn>
                <a:cxn ang="0">
                  <a:pos x="46" y="24"/>
                </a:cxn>
                <a:cxn ang="0">
                  <a:pos x="23" y="24"/>
                </a:cxn>
                <a:cxn ang="0">
                  <a:pos x="0" y="6"/>
                </a:cxn>
              </a:cxnLst>
              <a:rect l="0" t="0" r="r" b="b"/>
              <a:pathLst>
                <a:path w="47" h="25">
                  <a:moveTo>
                    <a:pt x="0" y="6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3393" y="2154"/>
              <a:ext cx="183" cy="410"/>
            </a:xfrm>
            <a:custGeom>
              <a:avLst/>
              <a:gdLst/>
              <a:ahLst/>
              <a:cxnLst>
                <a:cxn ang="0">
                  <a:pos x="154" y="400"/>
                </a:cxn>
                <a:cxn ang="0">
                  <a:pos x="160" y="394"/>
                </a:cxn>
                <a:cxn ang="0">
                  <a:pos x="177" y="285"/>
                </a:cxn>
                <a:cxn ang="0">
                  <a:pos x="183" y="231"/>
                </a:cxn>
                <a:cxn ang="0">
                  <a:pos x="160" y="249"/>
                </a:cxn>
                <a:cxn ang="0">
                  <a:pos x="154" y="225"/>
                </a:cxn>
                <a:cxn ang="0">
                  <a:pos x="149" y="206"/>
                </a:cxn>
                <a:cxn ang="0">
                  <a:pos x="143" y="188"/>
                </a:cxn>
                <a:cxn ang="0">
                  <a:pos x="137" y="176"/>
                </a:cxn>
                <a:cxn ang="0">
                  <a:pos x="131" y="158"/>
                </a:cxn>
                <a:cxn ang="0">
                  <a:pos x="126" y="146"/>
                </a:cxn>
                <a:cxn ang="0">
                  <a:pos x="109" y="128"/>
                </a:cxn>
                <a:cxn ang="0">
                  <a:pos x="103" y="116"/>
                </a:cxn>
                <a:cxn ang="0">
                  <a:pos x="97" y="103"/>
                </a:cxn>
                <a:cxn ang="0">
                  <a:pos x="91" y="91"/>
                </a:cxn>
                <a:cxn ang="0">
                  <a:pos x="69" y="61"/>
                </a:cxn>
                <a:cxn ang="0">
                  <a:pos x="63" y="49"/>
                </a:cxn>
                <a:cxn ang="0">
                  <a:pos x="51" y="43"/>
                </a:cxn>
                <a:cxn ang="0">
                  <a:pos x="29" y="25"/>
                </a:cxn>
                <a:cxn ang="0">
                  <a:pos x="23" y="6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1" y="37"/>
                </a:cxn>
                <a:cxn ang="0">
                  <a:pos x="17" y="49"/>
                </a:cxn>
                <a:cxn ang="0">
                  <a:pos x="29" y="79"/>
                </a:cxn>
                <a:cxn ang="0">
                  <a:pos x="34" y="73"/>
                </a:cxn>
                <a:cxn ang="0">
                  <a:pos x="40" y="85"/>
                </a:cxn>
                <a:cxn ang="0">
                  <a:pos x="46" y="97"/>
                </a:cxn>
                <a:cxn ang="0">
                  <a:pos x="51" y="116"/>
                </a:cxn>
                <a:cxn ang="0">
                  <a:pos x="57" y="146"/>
                </a:cxn>
                <a:cxn ang="0">
                  <a:pos x="74" y="158"/>
                </a:cxn>
                <a:cxn ang="0">
                  <a:pos x="103" y="206"/>
                </a:cxn>
                <a:cxn ang="0">
                  <a:pos x="114" y="212"/>
                </a:cxn>
                <a:cxn ang="0">
                  <a:pos x="120" y="231"/>
                </a:cxn>
                <a:cxn ang="0">
                  <a:pos x="126" y="243"/>
                </a:cxn>
                <a:cxn ang="0">
                  <a:pos x="131" y="255"/>
                </a:cxn>
                <a:cxn ang="0">
                  <a:pos x="137" y="261"/>
                </a:cxn>
                <a:cxn ang="0">
                  <a:pos x="149" y="285"/>
                </a:cxn>
                <a:cxn ang="0">
                  <a:pos x="154" y="340"/>
                </a:cxn>
                <a:cxn ang="0">
                  <a:pos x="149" y="406"/>
                </a:cxn>
              </a:cxnLst>
              <a:rect l="0" t="0" r="r" b="b"/>
              <a:pathLst>
                <a:path w="184" h="407">
                  <a:moveTo>
                    <a:pt x="149" y="406"/>
                  </a:moveTo>
                  <a:lnTo>
                    <a:pt x="154" y="400"/>
                  </a:lnTo>
                  <a:lnTo>
                    <a:pt x="160" y="400"/>
                  </a:lnTo>
                  <a:lnTo>
                    <a:pt x="160" y="394"/>
                  </a:lnTo>
                  <a:lnTo>
                    <a:pt x="177" y="376"/>
                  </a:lnTo>
                  <a:lnTo>
                    <a:pt x="177" y="285"/>
                  </a:lnTo>
                  <a:lnTo>
                    <a:pt x="183" y="279"/>
                  </a:lnTo>
                  <a:lnTo>
                    <a:pt x="183" y="231"/>
                  </a:lnTo>
                  <a:lnTo>
                    <a:pt x="171" y="237"/>
                  </a:lnTo>
                  <a:lnTo>
                    <a:pt x="160" y="249"/>
                  </a:lnTo>
                  <a:lnTo>
                    <a:pt x="160" y="231"/>
                  </a:lnTo>
                  <a:lnTo>
                    <a:pt x="154" y="225"/>
                  </a:lnTo>
                  <a:lnTo>
                    <a:pt x="154" y="212"/>
                  </a:lnTo>
                  <a:lnTo>
                    <a:pt x="149" y="206"/>
                  </a:lnTo>
                  <a:lnTo>
                    <a:pt x="149" y="194"/>
                  </a:lnTo>
                  <a:lnTo>
                    <a:pt x="143" y="188"/>
                  </a:lnTo>
                  <a:lnTo>
                    <a:pt x="143" y="176"/>
                  </a:lnTo>
                  <a:lnTo>
                    <a:pt x="137" y="176"/>
                  </a:lnTo>
                  <a:lnTo>
                    <a:pt x="137" y="164"/>
                  </a:lnTo>
                  <a:lnTo>
                    <a:pt x="131" y="158"/>
                  </a:lnTo>
                  <a:lnTo>
                    <a:pt x="131" y="146"/>
                  </a:lnTo>
                  <a:lnTo>
                    <a:pt x="126" y="146"/>
                  </a:lnTo>
                  <a:lnTo>
                    <a:pt x="126" y="140"/>
                  </a:lnTo>
                  <a:lnTo>
                    <a:pt x="109" y="128"/>
                  </a:lnTo>
                  <a:lnTo>
                    <a:pt x="103" y="122"/>
                  </a:lnTo>
                  <a:lnTo>
                    <a:pt x="103" y="116"/>
                  </a:lnTo>
                  <a:lnTo>
                    <a:pt x="97" y="109"/>
                  </a:lnTo>
                  <a:lnTo>
                    <a:pt x="97" y="103"/>
                  </a:lnTo>
                  <a:lnTo>
                    <a:pt x="91" y="97"/>
                  </a:lnTo>
                  <a:lnTo>
                    <a:pt x="91" y="91"/>
                  </a:lnTo>
                  <a:lnTo>
                    <a:pt x="74" y="73"/>
                  </a:lnTo>
                  <a:lnTo>
                    <a:pt x="69" y="61"/>
                  </a:lnTo>
                  <a:lnTo>
                    <a:pt x="63" y="55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1" y="43"/>
                  </a:lnTo>
                  <a:lnTo>
                    <a:pt x="46" y="43"/>
                  </a:lnTo>
                  <a:lnTo>
                    <a:pt x="29" y="25"/>
                  </a:lnTo>
                  <a:lnTo>
                    <a:pt x="23" y="13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7" y="43"/>
                  </a:lnTo>
                  <a:lnTo>
                    <a:pt x="17" y="49"/>
                  </a:lnTo>
                  <a:lnTo>
                    <a:pt x="29" y="61"/>
                  </a:lnTo>
                  <a:lnTo>
                    <a:pt x="29" y="79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40" y="79"/>
                  </a:lnTo>
                  <a:lnTo>
                    <a:pt x="40" y="85"/>
                  </a:lnTo>
                  <a:lnTo>
                    <a:pt x="46" y="91"/>
                  </a:lnTo>
                  <a:lnTo>
                    <a:pt x="46" y="97"/>
                  </a:lnTo>
                  <a:lnTo>
                    <a:pt x="51" y="97"/>
                  </a:lnTo>
                  <a:lnTo>
                    <a:pt x="51" y="116"/>
                  </a:lnTo>
                  <a:lnTo>
                    <a:pt x="57" y="116"/>
                  </a:lnTo>
                  <a:lnTo>
                    <a:pt x="57" y="146"/>
                  </a:lnTo>
                  <a:lnTo>
                    <a:pt x="63" y="146"/>
                  </a:lnTo>
                  <a:lnTo>
                    <a:pt x="74" y="158"/>
                  </a:lnTo>
                  <a:lnTo>
                    <a:pt x="97" y="212"/>
                  </a:lnTo>
                  <a:lnTo>
                    <a:pt x="103" y="206"/>
                  </a:lnTo>
                  <a:lnTo>
                    <a:pt x="109" y="206"/>
                  </a:lnTo>
                  <a:lnTo>
                    <a:pt x="114" y="212"/>
                  </a:lnTo>
                  <a:lnTo>
                    <a:pt x="114" y="225"/>
                  </a:lnTo>
                  <a:lnTo>
                    <a:pt x="120" y="231"/>
                  </a:lnTo>
                  <a:lnTo>
                    <a:pt x="120" y="237"/>
                  </a:lnTo>
                  <a:lnTo>
                    <a:pt x="126" y="243"/>
                  </a:lnTo>
                  <a:lnTo>
                    <a:pt x="126" y="249"/>
                  </a:lnTo>
                  <a:lnTo>
                    <a:pt x="131" y="255"/>
                  </a:lnTo>
                  <a:lnTo>
                    <a:pt x="137" y="255"/>
                  </a:lnTo>
                  <a:lnTo>
                    <a:pt x="137" y="261"/>
                  </a:lnTo>
                  <a:lnTo>
                    <a:pt x="149" y="273"/>
                  </a:lnTo>
                  <a:lnTo>
                    <a:pt x="149" y="285"/>
                  </a:lnTo>
                  <a:lnTo>
                    <a:pt x="154" y="291"/>
                  </a:lnTo>
                  <a:lnTo>
                    <a:pt x="154" y="340"/>
                  </a:lnTo>
                  <a:lnTo>
                    <a:pt x="149" y="346"/>
                  </a:lnTo>
                  <a:lnTo>
                    <a:pt x="149" y="40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3197" y="2376"/>
              <a:ext cx="85" cy="7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6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46" y="12"/>
                </a:cxn>
                <a:cxn ang="0">
                  <a:pos x="52" y="0"/>
                </a:cxn>
                <a:cxn ang="0">
                  <a:pos x="81" y="12"/>
                </a:cxn>
                <a:cxn ang="0">
                  <a:pos x="81" y="30"/>
                </a:cxn>
                <a:cxn ang="0">
                  <a:pos x="63" y="30"/>
                </a:cxn>
                <a:cxn ang="0">
                  <a:pos x="63" y="48"/>
                </a:cxn>
                <a:cxn ang="0">
                  <a:pos x="46" y="42"/>
                </a:cxn>
                <a:cxn ang="0">
                  <a:pos x="52" y="54"/>
                </a:cxn>
                <a:cxn ang="0">
                  <a:pos x="58" y="60"/>
                </a:cxn>
                <a:cxn ang="0">
                  <a:pos x="58" y="66"/>
                </a:cxn>
                <a:cxn ang="0">
                  <a:pos x="46" y="78"/>
                </a:cxn>
                <a:cxn ang="0">
                  <a:pos x="46" y="72"/>
                </a:cxn>
                <a:cxn ang="0">
                  <a:pos x="41" y="72"/>
                </a:cxn>
                <a:cxn ang="0">
                  <a:pos x="41" y="60"/>
                </a:cxn>
                <a:cxn ang="0">
                  <a:pos x="35" y="54"/>
                </a:cxn>
                <a:cxn ang="0">
                  <a:pos x="35" y="48"/>
                </a:cxn>
                <a:cxn ang="0">
                  <a:pos x="29" y="48"/>
                </a:cxn>
                <a:cxn ang="0">
                  <a:pos x="29" y="42"/>
                </a:cxn>
                <a:cxn ang="0">
                  <a:pos x="0" y="42"/>
                </a:cxn>
              </a:cxnLst>
              <a:rect l="0" t="0" r="r" b="b"/>
              <a:pathLst>
                <a:path w="82" h="79">
                  <a:moveTo>
                    <a:pt x="0" y="42"/>
                  </a:moveTo>
                  <a:lnTo>
                    <a:pt x="0" y="36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46" y="12"/>
                  </a:lnTo>
                  <a:lnTo>
                    <a:pt x="52" y="0"/>
                  </a:lnTo>
                  <a:lnTo>
                    <a:pt x="81" y="12"/>
                  </a:lnTo>
                  <a:lnTo>
                    <a:pt x="81" y="30"/>
                  </a:lnTo>
                  <a:lnTo>
                    <a:pt x="63" y="30"/>
                  </a:lnTo>
                  <a:lnTo>
                    <a:pt x="63" y="48"/>
                  </a:lnTo>
                  <a:lnTo>
                    <a:pt x="46" y="42"/>
                  </a:lnTo>
                  <a:lnTo>
                    <a:pt x="52" y="54"/>
                  </a:lnTo>
                  <a:lnTo>
                    <a:pt x="58" y="60"/>
                  </a:lnTo>
                  <a:lnTo>
                    <a:pt x="58" y="66"/>
                  </a:lnTo>
                  <a:lnTo>
                    <a:pt x="46" y="78"/>
                  </a:lnTo>
                  <a:lnTo>
                    <a:pt x="46" y="72"/>
                  </a:lnTo>
                  <a:lnTo>
                    <a:pt x="41" y="72"/>
                  </a:lnTo>
                  <a:lnTo>
                    <a:pt x="41" y="60"/>
                  </a:lnTo>
                  <a:lnTo>
                    <a:pt x="35" y="5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0" y="42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97" y="2799"/>
              <a:ext cx="26" cy="3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11" y="30"/>
                </a:cxn>
                <a:cxn ang="0">
                  <a:pos x="23" y="12"/>
                </a:cxn>
                <a:cxn ang="0">
                  <a:pos x="6" y="0"/>
                </a:cxn>
              </a:cxnLst>
              <a:rect l="0" t="0" r="r" b="b"/>
              <a:pathLst>
                <a:path w="24" h="31">
                  <a:moveTo>
                    <a:pt x="6" y="0"/>
                  </a:moveTo>
                  <a:lnTo>
                    <a:pt x="0" y="24"/>
                  </a:lnTo>
                  <a:lnTo>
                    <a:pt x="11" y="30"/>
                  </a:lnTo>
                  <a:lnTo>
                    <a:pt x="23" y="12"/>
                  </a:lnTo>
                  <a:lnTo>
                    <a:pt x="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405" y="2493"/>
              <a:ext cx="471" cy="377"/>
            </a:xfrm>
            <a:custGeom>
              <a:avLst/>
              <a:gdLst/>
              <a:ahLst/>
              <a:cxnLst>
                <a:cxn ang="0">
                  <a:pos x="223" y="42"/>
                </a:cxn>
                <a:cxn ang="0">
                  <a:pos x="234" y="103"/>
                </a:cxn>
                <a:cxn ang="0">
                  <a:pos x="240" y="115"/>
                </a:cxn>
                <a:cxn ang="0">
                  <a:pos x="245" y="127"/>
                </a:cxn>
                <a:cxn ang="0">
                  <a:pos x="251" y="133"/>
                </a:cxn>
                <a:cxn ang="0">
                  <a:pos x="257" y="145"/>
                </a:cxn>
                <a:cxn ang="0">
                  <a:pos x="268" y="163"/>
                </a:cxn>
                <a:cxn ang="0">
                  <a:pos x="274" y="169"/>
                </a:cxn>
                <a:cxn ang="0">
                  <a:pos x="331" y="224"/>
                </a:cxn>
                <a:cxn ang="0">
                  <a:pos x="388" y="242"/>
                </a:cxn>
                <a:cxn ang="0">
                  <a:pos x="366" y="278"/>
                </a:cxn>
                <a:cxn ang="0">
                  <a:pos x="366" y="297"/>
                </a:cxn>
                <a:cxn ang="0">
                  <a:pos x="383" y="315"/>
                </a:cxn>
                <a:cxn ang="0">
                  <a:pos x="400" y="297"/>
                </a:cxn>
                <a:cxn ang="0">
                  <a:pos x="440" y="248"/>
                </a:cxn>
                <a:cxn ang="0">
                  <a:pos x="468" y="266"/>
                </a:cxn>
                <a:cxn ang="0">
                  <a:pos x="457" y="278"/>
                </a:cxn>
                <a:cxn ang="0">
                  <a:pos x="411" y="303"/>
                </a:cxn>
                <a:cxn ang="0">
                  <a:pos x="343" y="381"/>
                </a:cxn>
                <a:cxn ang="0">
                  <a:pos x="314" y="333"/>
                </a:cxn>
                <a:cxn ang="0">
                  <a:pos x="303" y="315"/>
                </a:cxn>
                <a:cxn ang="0">
                  <a:pos x="274" y="278"/>
                </a:cxn>
                <a:cxn ang="0">
                  <a:pos x="263" y="260"/>
                </a:cxn>
                <a:cxn ang="0">
                  <a:pos x="171" y="254"/>
                </a:cxn>
                <a:cxn ang="0">
                  <a:pos x="165" y="272"/>
                </a:cxn>
                <a:cxn ang="0">
                  <a:pos x="160" y="260"/>
                </a:cxn>
                <a:cxn ang="0">
                  <a:pos x="154" y="248"/>
                </a:cxn>
                <a:cxn ang="0">
                  <a:pos x="148" y="230"/>
                </a:cxn>
                <a:cxn ang="0">
                  <a:pos x="143" y="163"/>
                </a:cxn>
                <a:cxn ang="0">
                  <a:pos x="102" y="169"/>
                </a:cxn>
                <a:cxn ang="0">
                  <a:pos x="85" y="206"/>
                </a:cxn>
                <a:cxn ang="0">
                  <a:pos x="57" y="236"/>
                </a:cxn>
                <a:cxn ang="0">
                  <a:pos x="40" y="260"/>
                </a:cxn>
                <a:cxn ang="0">
                  <a:pos x="34" y="297"/>
                </a:cxn>
                <a:cxn ang="0">
                  <a:pos x="40" y="315"/>
                </a:cxn>
                <a:cxn ang="0">
                  <a:pos x="45" y="327"/>
                </a:cxn>
                <a:cxn ang="0">
                  <a:pos x="51" y="333"/>
                </a:cxn>
                <a:cxn ang="0">
                  <a:pos x="22" y="248"/>
                </a:cxn>
                <a:cxn ang="0">
                  <a:pos x="34" y="236"/>
                </a:cxn>
                <a:cxn ang="0">
                  <a:pos x="45" y="194"/>
                </a:cxn>
                <a:cxn ang="0">
                  <a:pos x="45" y="151"/>
                </a:cxn>
                <a:cxn ang="0">
                  <a:pos x="51" y="145"/>
                </a:cxn>
                <a:cxn ang="0">
                  <a:pos x="62" y="127"/>
                </a:cxn>
                <a:cxn ang="0">
                  <a:pos x="97" y="115"/>
                </a:cxn>
                <a:cxn ang="0">
                  <a:pos x="102" y="78"/>
                </a:cxn>
                <a:cxn ang="0">
                  <a:pos x="137" y="60"/>
                </a:cxn>
                <a:cxn ang="0">
                  <a:pos x="171" y="30"/>
                </a:cxn>
                <a:cxn ang="0">
                  <a:pos x="200" y="6"/>
                </a:cxn>
              </a:cxnLst>
              <a:rect l="0" t="0" r="r" b="b"/>
              <a:pathLst>
                <a:path w="469" h="382">
                  <a:moveTo>
                    <a:pt x="223" y="0"/>
                  </a:moveTo>
                  <a:lnTo>
                    <a:pt x="223" y="42"/>
                  </a:lnTo>
                  <a:lnTo>
                    <a:pt x="234" y="72"/>
                  </a:lnTo>
                  <a:lnTo>
                    <a:pt x="234" y="103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45" y="121"/>
                  </a:lnTo>
                  <a:lnTo>
                    <a:pt x="245" y="127"/>
                  </a:lnTo>
                  <a:lnTo>
                    <a:pt x="251" y="127"/>
                  </a:lnTo>
                  <a:lnTo>
                    <a:pt x="251" y="133"/>
                  </a:lnTo>
                  <a:lnTo>
                    <a:pt x="257" y="139"/>
                  </a:lnTo>
                  <a:lnTo>
                    <a:pt x="257" y="145"/>
                  </a:lnTo>
                  <a:lnTo>
                    <a:pt x="268" y="157"/>
                  </a:lnTo>
                  <a:lnTo>
                    <a:pt x="268" y="163"/>
                  </a:lnTo>
                  <a:lnTo>
                    <a:pt x="274" y="163"/>
                  </a:lnTo>
                  <a:lnTo>
                    <a:pt x="274" y="169"/>
                  </a:lnTo>
                  <a:lnTo>
                    <a:pt x="331" y="212"/>
                  </a:lnTo>
                  <a:lnTo>
                    <a:pt x="331" y="224"/>
                  </a:lnTo>
                  <a:lnTo>
                    <a:pt x="348" y="224"/>
                  </a:lnTo>
                  <a:lnTo>
                    <a:pt x="388" y="242"/>
                  </a:lnTo>
                  <a:lnTo>
                    <a:pt x="366" y="260"/>
                  </a:lnTo>
                  <a:lnTo>
                    <a:pt x="366" y="278"/>
                  </a:lnTo>
                  <a:lnTo>
                    <a:pt x="360" y="278"/>
                  </a:lnTo>
                  <a:lnTo>
                    <a:pt x="366" y="297"/>
                  </a:lnTo>
                  <a:lnTo>
                    <a:pt x="366" y="321"/>
                  </a:lnTo>
                  <a:lnTo>
                    <a:pt x="383" y="315"/>
                  </a:lnTo>
                  <a:lnTo>
                    <a:pt x="388" y="303"/>
                  </a:lnTo>
                  <a:lnTo>
                    <a:pt x="400" y="297"/>
                  </a:lnTo>
                  <a:lnTo>
                    <a:pt x="406" y="266"/>
                  </a:lnTo>
                  <a:lnTo>
                    <a:pt x="440" y="248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57" y="260"/>
                  </a:lnTo>
                  <a:lnTo>
                    <a:pt x="457" y="278"/>
                  </a:lnTo>
                  <a:lnTo>
                    <a:pt x="428" y="297"/>
                  </a:lnTo>
                  <a:lnTo>
                    <a:pt x="411" y="303"/>
                  </a:lnTo>
                  <a:lnTo>
                    <a:pt x="411" y="315"/>
                  </a:lnTo>
                  <a:lnTo>
                    <a:pt x="343" y="381"/>
                  </a:lnTo>
                  <a:lnTo>
                    <a:pt x="331" y="327"/>
                  </a:lnTo>
                  <a:lnTo>
                    <a:pt x="314" y="333"/>
                  </a:lnTo>
                  <a:lnTo>
                    <a:pt x="320" y="321"/>
                  </a:lnTo>
                  <a:lnTo>
                    <a:pt x="303" y="315"/>
                  </a:lnTo>
                  <a:lnTo>
                    <a:pt x="285" y="278"/>
                  </a:lnTo>
                  <a:lnTo>
                    <a:pt x="274" y="278"/>
                  </a:lnTo>
                  <a:lnTo>
                    <a:pt x="263" y="272"/>
                  </a:lnTo>
                  <a:lnTo>
                    <a:pt x="263" y="260"/>
                  </a:lnTo>
                  <a:lnTo>
                    <a:pt x="205" y="260"/>
                  </a:lnTo>
                  <a:lnTo>
                    <a:pt x="171" y="254"/>
                  </a:lnTo>
                  <a:lnTo>
                    <a:pt x="165" y="278"/>
                  </a:lnTo>
                  <a:lnTo>
                    <a:pt x="165" y="272"/>
                  </a:lnTo>
                  <a:lnTo>
                    <a:pt x="160" y="266"/>
                  </a:lnTo>
                  <a:lnTo>
                    <a:pt x="160" y="260"/>
                  </a:lnTo>
                  <a:lnTo>
                    <a:pt x="154" y="254"/>
                  </a:lnTo>
                  <a:lnTo>
                    <a:pt x="154" y="248"/>
                  </a:lnTo>
                  <a:lnTo>
                    <a:pt x="148" y="242"/>
                  </a:lnTo>
                  <a:lnTo>
                    <a:pt x="148" y="230"/>
                  </a:lnTo>
                  <a:lnTo>
                    <a:pt x="143" y="224"/>
                  </a:lnTo>
                  <a:lnTo>
                    <a:pt x="143" y="163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85" y="169"/>
                  </a:lnTo>
                  <a:lnTo>
                    <a:pt x="85" y="206"/>
                  </a:lnTo>
                  <a:lnTo>
                    <a:pt x="57" y="206"/>
                  </a:lnTo>
                  <a:lnTo>
                    <a:pt x="57" y="236"/>
                  </a:lnTo>
                  <a:lnTo>
                    <a:pt x="40" y="254"/>
                  </a:lnTo>
                  <a:lnTo>
                    <a:pt x="40" y="260"/>
                  </a:lnTo>
                  <a:lnTo>
                    <a:pt x="34" y="266"/>
                  </a:lnTo>
                  <a:lnTo>
                    <a:pt x="34" y="297"/>
                  </a:lnTo>
                  <a:lnTo>
                    <a:pt x="40" y="297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45" y="327"/>
                  </a:lnTo>
                  <a:lnTo>
                    <a:pt x="51" y="327"/>
                  </a:lnTo>
                  <a:lnTo>
                    <a:pt x="51" y="333"/>
                  </a:lnTo>
                  <a:lnTo>
                    <a:pt x="0" y="278"/>
                  </a:lnTo>
                  <a:lnTo>
                    <a:pt x="22" y="248"/>
                  </a:lnTo>
                  <a:lnTo>
                    <a:pt x="40" y="248"/>
                  </a:lnTo>
                  <a:lnTo>
                    <a:pt x="34" y="236"/>
                  </a:lnTo>
                  <a:lnTo>
                    <a:pt x="51" y="200"/>
                  </a:lnTo>
                  <a:lnTo>
                    <a:pt x="45" y="194"/>
                  </a:lnTo>
                  <a:lnTo>
                    <a:pt x="51" y="181"/>
                  </a:lnTo>
                  <a:lnTo>
                    <a:pt x="45" y="151"/>
                  </a:lnTo>
                  <a:lnTo>
                    <a:pt x="45" y="145"/>
                  </a:lnTo>
                  <a:lnTo>
                    <a:pt x="51" y="145"/>
                  </a:lnTo>
                  <a:lnTo>
                    <a:pt x="62" y="133"/>
                  </a:lnTo>
                  <a:lnTo>
                    <a:pt x="62" y="127"/>
                  </a:lnTo>
                  <a:lnTo>
                    <a:pt x="74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102" y="78"/>
                  </a:lnTo>
                  <a:lnTo>
                    <a:pt x="143" y="78"/>
                  </a:lnTo>
                  <a:lnTo>
                    <a:pt x="137" y="60"/>
                  </a:lnTo>
                  <a:lnTo>
                    <a:pt x="171" y="6"/>
                  </a:lnTo>
                  <a:lnTo>
                    <a:pt x="171" y="30"/>
                  </a:lnTo>
                  <a:lnTo>
                    <a:pt x="200" y="18"/>
                  </a:lnTo>
                  <a:lnTo>
                    <a:pt x="200" y="6"/>
                  </a:lnTo>
                  <a:lnTo>
                    <a:pt x="223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569" y="2655"/>
              <a:ext cx="26" cy="3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3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24" h="32">
                  <a:moveTo>
                    <a:pt x="6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12" y="31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523" y="2603"/>
              <a:ext cx="2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23" y="24"/>
                </a:cxn>
                <a:cxn ang="0">
                  <a:pos x="6" y="24"/>
                </a:cxn>
                <a:cxn ang="0">
                  <a:pos x="0" y="0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3" y="0"/>
                  </a:lnTo>
                  <a:lnTo>
                    <a:pt x="23" y="24"/>
                  </a:lnTo>
                  <a:lnTo>
                    <a:pt x="6" y="2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883" y="2890"/>
              <a:ext cx="13" cy="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6" y="42"/>
                </a:cxn>
                <a:cxn ang="0">
                  <a:pos x="8" y="0"/>
                </a:cxn>
              </a:cxnLst>
              <a:rect l="0" t="0" r="r" b="b"/>
              <a:pathLst>
                <a:path w="17" h="43">
                  <a:moveTo>
                    <a:pt x="8" y="0"/>
                  </a:moveTo>
                  <a:lnTo>
                    <a:pt x="0" y="2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8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850" y="2922"/>
              <a:ext cx="20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4"/>
                </a:cxn>
                <a:cxn ang="0">
                  <a:pos x="16" y="12"/>
                </a:cxn>
                <a:cxn ang="0">
                  <a:pos x="7" y="0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0" y="24"/>
                  </a:lnTo>
                  <a:lnTo>
                    <a:pt x="16" y="12"/>
                  </a:lnTo>
                  <a:lnTo>
                    <a:pt x="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830" y="3196"/>
              <a:ext cx="5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0"/>
                </a:cxn>
                <a:cxn ang="0">
                  <a:pos x="51" y="54"/>
                </a:cxn>
                <a:cxn ang="0">
                  <a:pos x="40" y="42"/>
                </a:cxn>
                <a:cxn ang="0">
                  <a:pos x="28" y="42"/>
                </a:cxn>
                <a:cxn ang="0">
                  <a:pos x="23" y="24"/>
                </a:cxn>
                <a:cxn ang="0">
                  <a:pos x="17" y="24"/>
                </a:cxn>
                <a:cxn ang="0">
                  <a:pos x="0" y="0"/>
                </a:cxn>
              </a:cxnLst>
              <a:rect l="0" t="0" r="r" b="b"/>
              <a:pathLst>
                <a:path w="52" h="61">
                  <a:moveTo>
                    <a:pt x="0" y="0"/>
                  </a:moveTo>
                  <a:lnTo>
                    <a:pt x="23" y="60"/>
                  </a:lnTo>
                  <a:lnTo>
                    <a:pt x="51" y="54"/>
                  </a:lnTo>
                  <a:lnTo>
                    <a:pt x="40" y="42"/>
                  </a:lnTo>
                  <a:lnTo>
                    <a:pt x="28" y="42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052" y="2987"/>
              <a:ext cx="1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8"/>
                </a:cxn>
                <a:cxn ang="0">
                  <a:pos x="0" y="0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2876" y="2792"/>
              <a:ext cx="13" cy="2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8" y="18"/>
                </a:cxn>
                <a:cxn ang="0">
                  <a:pos x="16" y="0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0" y="0"/>
                  </a:lnTo>
                  <a:lnTo>
                    <a:pt x="8" y="18"/>
                  </a:lnTo>
                  <a:lnTo>
                    <a:pt x="1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3112" y="1640"/>
              <a:ext cx="92" cy="4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6" y="19"/>
                </a:cxn>
                <a:cxn ang="0">
                  <a:pos x="69" y="19"/>
                </a:cxn>
                <a:cxn ang="0">
                  <a:pos x="69" y="0"/>
                </a:cxn>
                <a:cxn ang="0">
                  <a:pos x="80" y="0"/>
                </a:cxn>
                <a:cxn ang="0">
                  <a:pos x="80" y="6"/>
                </a:cxn>
                <a:cxn ang="0">
                  <a:pos x="86" y="6"/>
                </a:cxn>
                <a:cxn ang="0">
                  <a:pos x="91" y="12"/>
                </a:cxn>
                <a:cxn ang="0">
                  <a:pos x="91" y="31"/>
                </a:cxn>
                <a:cxn ang="0">
                  <a:pos x="86" y="31"/>
                </a:cxn>
                <a:cxn ang="0">
                  <a:pos x="80" y="37"/>
                </a:cxn>
                <a:cxn ang="0">
                  <a:pos x="63" y="37"/>
                </a:cxn>
                <a:cxn ang="0">
                  <a:pos x="57" y="43"/>
                </a:cxn>
                <a:cxn ang="0">
                  <a:pos x="63" y="43"/>
                </a:cxn>
                <a:cxn ang="0">
                  <a:pos x="0" y="31"/>
                </a:cxn>
              </a:cxnLst>
              <a:rect l="0" t="0" r="r" b="b"/>
              <a:pathLst>
                <a:path w="92" h="44">
                  <a:moveTo>
                    <a:pt x="0" y="31"/>
                  </a:moveTo>
                  <a:lnTo>
                    <a:pt x="46" y="19"/>
                  </a:lnTo>
                  <a:lnTo>
                    <a:pt x="69" y="19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1" y="12"/>
                  </a:lnTo>
                  <a:lnTo>
                    <a:pt x="91" y="31"/>
                  </a:lnTo>
                  <a:lnTo>
                    <a:pt x="86" y="31"/>
                  </a:lnTo>
                  <a:lnTo>
                    <a:pt x="80" y="37"/>
                  </a:lnTo>
                  <a:lnTo>
                    <a:pt x="63" y="37"/>
                  </a:lnTo>
                  <a:lnTo>
                    <a:pt x="57" y="43"/>
                  </a:lnTo>
                  <a:lnTo>
                    <a:pt x="63" y="43"/>
                  </a:lnTo>
                  <a:lnTo>
                    <a:pt x="0" y="31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2052" y="2734"/>
              <a:ext cx="543" cy="534"/>
            </a:xfrm>
            <a:custGeom>
              <a:avLst/>
              <a:gdLst/>
              <a:ahLst/>
              <a:cxnLst>
                <a:cxn ang="0">
                  <a:pos x="6" y="200"/>
                </a:cxn>
                <a:cxn ang="0">
                  <a:pos x="23" y="182"/>
                </a:cxn>
                <a:cxn ang="0">
                  <a:pos x="80" y="170"/>
                </a:cxn>
                <a:cxn ang="0">
                  <a:pos x="97" y="152"/>
                </a:cxn>
                <a:cxn ang="0">
                  <a:pos x="114" y="145"/>
                </a:cxn>
                <a:cxn ang="0">
                  <a:pos x="137" y="145"/>
                </a:cxn>
                <a:cxn ang="0">
                  <a:pos x="149" y="152"/>
                </a:cxn>
                <a:cxn ang="0">
                  <a:pos x="172" y="170"/>
                </a:cxn>
                <a:cxn ang="0">
                  <a:pos x="194" y="176"/>
                </a:cxn>
                <a:cxn ang="0">
                  <a:pos x="206" y="121"/>
                </a:cxn>
                <a:cxn ang="0">
                  <a:pos x="212" y="85"/>
                </a:cxn>
                <a:cxn ang="0">
                  <a:pos x="223" y="67"/>
                </a:cxn>
                <a:cxn ang="0">
                  <a:pos x="229" y="49"/>
                </a:cxn>
                <a:cxn ang="0">
                  <a:pos x="246" y="30"/>
                </a:cxn>
                <a:cxn ang="0">
                  <a:pos x="274" y="12"/>
                </a:cxn>
                <a:cxn ang="0">
                  <a:pos x="326" y="6"/>
                </a:cxn>
                <a:cxn ang="0">
                  <a:pos x="343" y="12"/>
                </a:cxn>
                <a:cxn ang="0">
                  <a:pos x="366" y="36"/>
                </a:cxn>
                <a:cxn ang="0">
                  <a:pos x="377" y="42"/>
                </a:cxn>
                <a:cxn ang="0">
                  <a:pos x="389" y="55"/>
                </a:cxn>
                <a:cxn ang="0">
                  <a:pos x="406" y="85"/>
                </a:cxn>
                <a:cxn ang="0">
                  <a:pos x="417" y="103"/>
                </a:cxn>
                <a:cxn ang="0">
                  <a:pos x="423" y="139"/>
                </a:cxn>
                <a:cxn ang="0">
                  <a:pos x="423" y="170"/>
                </a:cxn>
                <a:cxn ang="0">
                  <a:pos x="446" y="224"/>
                </a:cxn>
                <a:cxn ang="0">
                  <a:pos x="452" y="242"/>
                </a:cxn>
                <a:cxn ang="0">
                  <a:pos x="463" y="255"/>
                </a:cxn>
                <a:cxn ang="0">
                  <a:pos x="469" y="285"/>
                </a:cxn>
                <a:cxn ang="0">
                  <a:pos x="457" y="303"/>
                </a:cxn>
                <a:cxn ang="0">
                  <a:pos x="486" y="339"/>
                </a:cxn>
                <a:cxn ang="0">
                  <a:pos x="503" y="364"/>
                </a:cxn>
                <a:cxn ang="0">
                  <a:pos x="509" y="388"/>
                </a:cxn>
                <a:cxn ang="0">
                  <a:pos x="520" y="394"/>
                </a:cxn>
                <a:cxn ang="0">
                  <a:pos x="526" y="406"/>
                </a:cxn>
                <a:cxn ang="0">
                  <a:pos x="538" y="412"/>
                </a:cxn>
                <a:cxn ang="0">
                  <a:pos x="543" y="454"/>
                </a:cxn>
                <a:cxn ang="0">
                  <a:pos x="532" y="467"/>
                </a:cxn>
                <a:cxn ang="0">
                  <a:pos x="475" y="473"/>
                </a:cxn>
                <a:cxn ang="0">
                  <a:pos x="452" y="491"/>
                </a:cxn>
                <a:cxn ang="0">
                  <a:pos x="423" y="497"/>
                </a:cxn>
                <a:cxn ang="0">
                  <a:pos x="406" y="497"/>
                </a:cxn>
                <a:cxn ang="0">
                  <a:pos x="400" y="497"/>
                </a:cxn>
                <a:cxn ang="0">
                  <a:pos x="372" y="497"/>
                </a:cxn>
                <a:cxn ang="0">
                  <a:pos x="360" y="521"/>
                </a:cxn>
                <a:cxn ang="0">
                  <a:pos x="349" y="533"/>
                </a:cxn>
                <a:cxn ang="0">
                  <a:pos x="320" y="527"/>
                </a:cxn>
                <a:cxn ang="0">
                  <a:pos x="269" y="467"/>
                </a:cxn>
                <a:cxn ang="0">
                  <a:pos x="252" y="461"/>
                </a:cxn>
                <a:cxn ang="0">
                  <a:pos x="240" y="461"/>
                </a:cxn>
                <a:cxn ang="0">
                  <a:pos x="234" y="436"/>
                </a:cxn>
                <a:cxn ang="0">
                  <a:pos x="223" y="418"/>
                </a:cxn>
                <a:cxn ang="0">
                  <a:pos x="212" y="388"/>
                </a:cxn>
                <a:cxn ang="0">
                  <a:pos x="194" y="382"/>
                </a:cxn>
                <a:cxn ang="0">
                  <a:pos x="160" y="370"/>
                </a:cxn>
                <a:cxn ang="0">
                  <a:pos x="143" y="364"/>
                </a:cxn>
                <a:cxn ang="0">
                  <a:pos x="114" y="327"/>
                </a:cxn>
                <a:cxn ang="0">
                  <a:pos x="103" y="291"/>
                </a:cxn>
                <a:cxn ang="0">
                  <a:pos x="74" y="248"/>
                </a:cxn>
                <a:cxn ang="0">
                  <a:pos x="46" y="236"/>
                </a:cxn>
                <a:cxn ang="0">
                  <a:pos x="29" y="218"/>
                </a:cxn>
                <a:cxn ang="0">
                  <a:pos x="0" y="230"/>
                </a:cxn>
              </a:cxnLst>
              <a:rect l="0" t="0" r="r" b="b"/>
              <a:pathLst>
                <a:path w="544" h="534">
                  <a:moveTo>
                    <a:pt x="0" y="212"/>
                  </a:moveTo>
                  <a:lnTo>
                    <a:pt x="0" y="206"/>
                  </a:lnTo>
                  <a:lnTo>
                    <a:pt x="6" y="200"/>
                  </a:lnTo>
                  <a:lnTo>
                    <a:pt x="6" y="194"/>
                  </a:lnTo>
                  <a:lnTo>
                    <a:pt x="17" y="182"/>
                  </a:lnTo>
                  <a:lnTo>
                    <a:pt x="23" y="182"/>
                  </a:lnTo>
                  <a:lnTo>
                    <a:pt x="29" y="176"/>
                  </a:lnTo>
                  <a:lnTo>
                    <a:pt x="74" y="176"/>
                  </a:lnTo>
                  <a:lnTo>
                    <a:pt x="80" y="170"/>
                  </a:lnTo>
                  <a:lnTo>
                    <a:pt x="86" y="170"/>
                  </a:lnTo>
                  <a:lnTo>
                    <a:pt x="97" y="158"/>
                  </a:lnTo>
                  <a:lnTo>
                    <a:pt x="97" y="152"/>
                  </a:lnTo>
                  <a:lnTo>
                    <a:pt x="103" y="152"/>
                  </a:lnTo>
                  <a:lnTo>
                    <a:pt x="109" y="145"/>
                  </a:lnTo>
                  <a:lnTo>
                    <a:pt x="114" y="145"/>
                  </a:lnTo>
                  <a:lnTo>
                    <a:pt x="120" y="139"/>
                  </a:lnTo>
                  <a:lnTo>
                    <a:pt x="132" y="139"/>
                  </a:lnTo>
                  <a:lnTo>
                    <a:pt x="137" y="145"/>
                  </a:lnTo>
                  <a:lnTo>
                    <a:pt x="143" y="145"/>
                  </a:lnTo>
                  <a:lnTo>
                    <a:pt x="143" y="152"/>
                  </a:lnTo>
                  <a:lnTo>
                    <a:pt x="149" y="152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72" y="170"/>
                  </a:lnTo>
                  <a:lnTo>
                    <a:pt x="183" y="170"/>
                  </a:lnTo>
                  <a:lnTo>
                    <a:pt x="189" y="176"/>
                  </a:lnTo>
                  <a:lnTo>
                    <a:pt x="194" y="176"/>
                  </a:lnTo>
                  <a:lnTo>
                    <a:pt x="200" y="170"/>
                  </a:lnTo>
                  <a:lnTo>
                    <a:pt x="200" y="127"/>
                  </a:lnTo>
                  <a:lnTo>
                    <a:pt x="206" y="121"/>
                  </a:lnTo>
                  <a:lnTo>
                    <a:pt x="206" y="97"/>
                  </a:lnTo>
                  <a:lnTo>
                    <a:pt x="212" y="91"/>
                  </a:lnTo>
                  <a:lnTo>
                    <a:pt x="212" y="85"/>
                  </a:lnTo>
                  <a:lnTo>
                    <a:pt x="217" y="79"/>
                  </a:lnTo>
                  <a:lnTo>
                    <a:pt x="217" y="73"/>
                  </a:lnTo>
                  <a:lnTo>
                    <a:pt x="223" y="67"/>
                  </a:lnTo>
                  <a:lnTo>
                    <a:pt x="223" y="61"/>
                  </a:lnTo>
                  <a:lnTo>
                    <a:pt x="229" y="55"/>
                  </a:lnTo>
                  <a:lnTo>
                    <a:pt x="229" y="49"/>
                  </a:lnTo>
                  <a:lnTo>
                    <a:pt x="234" y="49"/>
                  </a:lnTo>
                  <a:lnTo>
                    <a:pt x="246" y="36"/>
                  </a:lnTo>
                  <a:lnTo>
                    <a:pt x="246" y="30"/>
                  </a:lnTo>
                  <a:lnTo>
                    <a:pt x="257" y="18"/>
                  </a:lnTo>
                  <a:lnTo>
                    <a:pt x="263" y="18"/>
                  </a:lnTo>
                  <a:lnTo>
                    <a:pt x="274" y="12"/>
                  </a:lnTo>
                  <a:lnTo>
                    <a:pt x="286" y="0"/>
                  </a:lnTo>
                  <a:lnTo>
                    <a:pt x="320" y="0"/>
                  </a:lnTo>
                  <a:lnTo>
                    <a:pt x="326" y="6"/>
                  </a:lnTo>
                  <a:lnTo>
                    <a:pt x="332" y="6"/>
                  </a:lnTo>
                  <a:lnTo>
                    <a:pt x="337" y="12"/>
                  </a:lnTo>
                  <a:lnTo>
                    <a:pt x="343" y="12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2" y="42"/>
                  </a:lnTo>
                  <a:lnTo>
                    <a:pt x="377" y="42"/>
                  </a:lnTo>
                  <a:lnTo>
                    <a:pt x="383" y="49"/>
                  </a:lnTo>
                  <a:lnTo>
                    <a:pt x="383" y="55"/>
                  </a:lnTo>
                  <a:lnTo>
                    <a:pt x="389" y="55"/>
                  </a:lnTo>
                  <a:lnTo>
                    <a:pt x="389" y="61"/>
                  </a:lnTo>
                  <a:lnTo>
                    <a:pt x="406" y="79"/>
                  </a:lnTo>
                  <a:lnTo>
                    <a:pt x="406" y="85"/>
                  </a:lnTo>
                  <a:lnTo>
                    <a:pt x="412" y="85"/>
                  </a:lnTo>
                  <a:lnTo>
                    <a:pt x="412" y="97"/>
                  </a:lnTo>
                  <a:lnTo>
                    <a:pt x="417" y="103"/>
                  </a:lnTo>
                  <a:lnTo>
                    <a:pt x="417" y="121"/>
                  </a:lnTo>
                  <a:lnTo>
                    <a:pt x="423" y="127"/>
                  </a:lnTo>
                  <a:lnTo>
                    <a:pt x="423" y="139"/>
                  </a:lnTo>
                  <a:lnTo>
                    <a:pt x="429" y="139"/>
                  </a:lnTo>
                  <a:lnTo>
                    <a:pt x="429" y="164"/>
                  </a:lnTo>
                  <a:lnTo>
                    <a:pt x="423" y="170"/>
                  </a:lnTo>
                  <a:lnTo>
                    <a:pt x="423" y="206"/>
                  </a:lnTo>
                  <a:lnTo>
                    <a:pt x="435" y="212"/>
                  </a:lnTo>
                  <a:lnTo>
                    <a:pt x="446" y="224"/>
                  </a:lnTo>
                  <a:lnTo>
                    <a:pt x="446" y="230"/>
                  </a:lnTo>
                  <a:lnTo>
                    <a:pt x="452" y="236"/>
                  </a:lnTo>
                  <a:lnTo>
                    <a:pt x="452" y="242"/>
                  </a:lnTo>
                  <a:lnTo>
                    <a:pt x="457" y="242"/>
                  </a:lnTo>
                  <a:lnTo>
                    <a:pt x="457" y="248"/>
                  </a:lnTo>
                  <a:lnTo>
                    <a:pt x="463" y="255"/>
                  </a:lnTo>
                  <a:lnTo>
                    <a:pt x="463" y="261"/>
                  </a:lnTo>
                  <a:lnTo>
                    <a:pt x="469" y="267"/>
                  </a:lnTo>
                  <a:lnTo>
                    <a:pt x="469" y="285"/>
                  </a:lnTo>
                  <a:lnTo>
                    <a:pt x="463" y="291"/>
                  </a:lnTo>
                  <a:lnTo>
                    <a:pt x="463" y="297"/>
                  </a:lnTo>
                  <a:lnTo>
                    <a:pt x="457" y="303"/>
                  </a:lnTo>
                  <a:lnTo>
                    <a:pt x="457" y="333"/>
                  </a:lnTo>
                  <a:lnTo>
                    <a:pt x="463" y="339"/>
                  </a:lnTo>
                  <a:lnTo>
                    <a:pt x="486" y="339"/>
                  </a:lnTo>
                  <a:lnTo>
                    <a:pt x="498" y="351"/>
                  </a:lnTo>
                  <a:lnTo>
                    <a:pt x="498" y="364"/>
                  </a:lnTo>
                  <a:lnTo>
                    <a:pt x="503" y="364"/>
                  </a:lnTo>
                  <a:lnTo>
                    <a:pt x="503" y="382"/>
                  </a:lnTo>
                  <a:lnTo>
                    <a:pt x="509" y="382"/>
                  </a:lnTo>
                  <a:lnTo>
                    <a:pt x="509" y="388"/>
                  </a:lnTo>
                  <a:lnTo>
                    <a:pt x="515" y="388"/>
                  </a:lnTo>
                  <a:lnTo>
                    <a:pt x="515" y="394"/>
                  </a:lnTo>
                  <a:lnTo>
                    <a:pt x="520" y="394"/>
                  </a:lnTo>
                  <a:lnTo>
                    <a:pt x="520" y="400"/>
                  </a:lnTo>
                  <a:lnTo>
                    <a:pt x="526" y="400"/>
                  </a:lnTo>
                  <a:lnTo>
                    <a:pt x="526" y="406"/>
                  </a:lnTo>
                  <a:lnTo>
                    <a:pt x="532" y="406"/>
                  </a:lnTo>
                  <a:lnTo>
                    <a:pt x="532" y="412"/>
                  </a:lnTo>
                  <a:lnTo>
                    <a:pt x="538" y="412"/>
                  </a:lnTo>
                  <a:lnTo>
                    <a:pt x="538" y="424"/>
                  </a:lnTo>
                  <a:lnTo>
                    <a:pt x="543" y="424"/>
                  </a:lnTo>
                  <a:lnTo>
                    <a:pt x="543" y="454"/>
                  </a:lnTo>
                  <a:lnTo>
                    <a:pt x="538" y="461"/>
                  </a:lnTo>
                  <a:lnTo>
                    <a:pt x="532" y="461"/>
                  </a:lnTo>
                  <a:lnTo>
                    <a:pt x="532" y="467"/>
                  </a:lnTo>
                  <a:lnTo>
                    <a:pt x="526" y="467"/>
                  </a:lnTo>
                  <a:lnTo>
                    <a:pt x="520" y="473"/>
                  </a:lnTo>
                  <a:lnTo>
                    <a:pt x="475" y="473"/>
                  </a:lnTo>
                  <a:lnTo>
                    <a:pt x="469" y="479"/>
                  </a:lnTo>
                  <a:lnTo>
                    <a:pt x="463" y="479"/>
                  </a:lnTo>
                  <a:lnTo>
                    <a:pt x="452" y="491"/>
                  </a:lnTo>
                  <a:lnTo>
                    <a:pt x="446" y="491"/>
                  </a:lnTo>
                  <a:lnTo>
                    <a:pt x="440" y="497"/>
                  </a:lnTo>
                  <a:lnTo>
                    <a:pt x="423" y="497"/>
                  </a:lnTo>
                  <a:lnTo>
                    <a:pt x="423" y="503"/>
                  </a:lnTo>
                  <a:lnTo>
                    <a:pt x="417" y="497"/>
                  </a:lnTo>
                  <a:lnTo>
                    <a:pt x="406" y="497"/>
                  </a:lnTo>
                  <a:lnTo>
                    <a:pt x="406" y="503"/>
                  </a:lnTo>
                  <a:lnTo>
                    <a:pt x="406" y="497"/>
                  </a:lnTo>
                  <a:lnTo>
                    <a:pt x="400" y="497"/>
                  </a:lnTo>
                  <a:lnTo>
                    <a:pt x="389" y="485"/>
                  </a:lnTo>
                  <a:lnTo>
                    <a:pt x="383" y="485"/>
                  </a:lnTo>
                  <a:lnTo>
                    <a:pt x="372" y="497"/>
                  </a:lnTo>
                  <a:lnTo>
                    <a:pt x="372" y="503"/>
                  </a:lnTo>
                  <a:lnTo>
                    <a:pt x="360" y="515"/>
                  </a:lnTo>
                  <a:lnTo>
                    <a:pt x="360" y="521"/>
                  </a:lnTo>
                  <a:lnTo>
                    <a:pt x="355" y="521"/>
                  </a:lnTo>
                  <a:lnTo>
                    <a:pt x="355" y="527"/>
                  </a:lnTo>
                  <a:lnTo>
                    <a:pt x="349" y="533"/>
                  </a:lnTo>
                  <a:lnTo>
                    <a:pt x="332" y="533"/>
                  </a:lnTo>
                  <a:lnTo>
                    <a:pt x="326" y="527"/>
                  </a:lnTo>
                  <a:lnTo>
                    <a:pt x="320" y="527"/>
                  </a:lnTo>
                  <a:lnTo>
                    <a:pt x="280" y="485"/>
                  </a:lnTo>
                  <a:lnTo>
                    <a:pt x="280" y="479"/>
                  </a:lnTo>
                  <a:lnTo>
                    <a:pt x="269" y="467"/>
                  </a:lnTo>
                  <a:lnTo>
                    <a:pt x="263" y="467"/>
                  </a:lnTo>
                  <a:lnTo>
                    <a:pt x="257" y="461"/>
                  </a:lnTo>
                  <a:lnTo>
                    <a:pt x="252" y="461"/>
                  </a:lnTo>
                  <a:lnTo>
                    <a:pt x="246" y="467"/>
                  </a:lnTo>
                  <a:lnTo>
                    <a:pt x="246" y="461"/>
                  </a:lnTo>
                  <a:lnTo>
                    <a:pt x="240" y="461"/>
                  </a:lnTo>
                  <a:lnTo>
                    <a:pt x="240" y="454"/>
                  </a:lnTo>
                  <a:lnTo>
                    <a:pt x="234" y="448"/>
                  </a:lnTo>
                  <a:lnTo>
                    <a:pt x="234" y="436"/>
                  </a:lnTo>
                  <a:lnTo>
                    <a:pt x="229" y="430"/>
                  </a:lnTo>
                  <a:lnTo>
                    <a:pt x="229" y="418"/>
                  </a:lnTo>
                  <a:lnTo>
                    <a:pt x="223" y="418"/>
                  </a:lnTo>
                  <a:lnTo>
                    <a:pt x="223" y="406"/>
                  </a:lnTo>
                  <a:lnTo>
                    <a:pt x="212" y="394"/>
                  </a:lnTo>
                  <a:lnTo>
                    <a:pt x="212" y="388"/>
                  </a:lnTo>
                  <a:lnTo>
                    <a:pt x="206" y="388"/>
                  </a:lnTo>
                  <a:lnTo>
                    <a:pt x="200" y="382"/>
                  </a:lnTo>
                  <a:lnTo>
                    <a:pt x="194" y="382"/>
                  </a:lnTo>
                  <a:lnTo>
                    <a:pt x="189" y="376"/>
                  </a:lnTo>
                  <a:lnTo>
                    <a:pt x="166" y="376"/>
                  </a:lnTo>
                  <a:lnTo>
                    <a:pt x="160" y="370"/>
                  </a:lnTo>
                  <a:lnTo>
                    <a:pt x="149" y="370"/>
                  </a:lnTo>
                  <a:lnTo>
                    <a:pt x="149" y="364"/>
                  </a:lnTo>
                  <a:lnTo>
                    <a:pt x="143" y="364"/>
                  </a:lnTo>
                  <a:lnTo>
                    <a:pt x="120" y="339"/>
                  </a:lnTo>
                  <a:lnTo>
                    <a:pt x="120" y="333"/>
                  </a:lnTo>
                  <a:lnTo>
                    <a:pt x="114" y="327"/>
                  </a:lnTo>
                  <a:lnTo>
                    <a:pt x="120" y="321"/>
                  </a:lnTo>
                  <a:lnTo>
                    <a:pt x="120" y="309"/>
                  </a:lnTo>
                  <a:lnTo>
                    <a:pt x="103" y="291"/>
                  </a:lnTo>
                  <a:lnTo>
                    <a:pt x="91" y="285"/>
                  </a:lnTo>
                  <a:lnTo>
                    <a:pt x="74" y="267"/>
                  </a:lnTo>
                  <a:lnTo>
                    <a:pt x="74" y="248"/>
                  </a:lnTo>
                  <a:lnTo>
                    <a:pt x="69" y="242"/>
                  </a:lnTo>
                  <a:lnTo>
                    <a:pt x="51" y="242"/>
                  </a:lnTo>
                  <a:lnTo>
                    <a:pt x="46" y="236"/>
                  </a:lnTo>
                  <a:lnTo>
                    <a:pt x="46" y="230"/>
                  </a:lnTo>
                  <a:lnTo>
                    <a:pt x="40" y="230"/>
                  </a:lnTo>
                  <a:lnTo>
                    <a:pt x="29" y="218"/>
                  </a:lnTo>
                  <a:lnTo>
                    <a:pt x="17" y="218"/>
                  </a:lnTo>
                  <a:lnTo>
                    <a:pt x="6" y="230"/>
                  </a:lnTo>
                  <a:lnTo>
                    <a:pt x="0" y="230"/>
                  </a:lnTo>
                  <a:lnTo>
                    <a:pt x="0" y="212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901" y="1608"/>
              <a:ext cx="334" cy="364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6" y="339"/>
                </a:cxn>
                <a:cxn ang="0">
                  <a:pos x="12" y="327"/>
                </a:cxn>
                <a:cxn ang="0">
                  <a:pos x="17" y="315"/>
                </a:cxn>
                <a:cxn ang="0">
                  <a:pos x="23" y="303"/>
                </a:cxn>
                <a:cxn ang="0">
                  <a:pos x="29" y="291"/>
                </a:cxn>
                <a:cxn ang="0">
                  <a:pos x="35" y="279"/>
                </a:cxn>
                <a:cxn ang="0">
                  <a:pos x="40" y="267"/>
                </a:cxn>
                <a:cxn ang="0">
                  <a:pos x="46" y="261"/>
                </a:cxn>
                <a:cxn ang="0">
                  <a:pos x="52" y="242"/>
                </a:cxn>
                <a:cxn ang="0">
                  <a:pos x="57" y="236"/>
                </a:cxn>
                <a:cxn ang="0">
                  <a:pos x="63" y="224"/>
                </a:cxn>
                <a:cxn ang="0">
                  <a:pos x="69" y="218"/>
                </a:cxn>
                <a:cxn ang="0">
                  <a:pos x="75" y="206"/>
                </a:cxn>
                <a:cxn ang="0">
                  <a:pos x="80" y="200"/>
                </a:cxn>
                <a:cxn ang="0">
                  <a:pos x="92" y="182"/>
                </a:cxn>
                <a:cxn ang="0">
                  <a:pos x="98" y="176"/>
                </a:cxn>
                <a:cxn ang="0">
                  <a:pos x="103" y="170"/>
                </a:cxn>
                <a:cxn ang="0">
                  <a:pos x="115" y="164"/>
                </a:cxn>
                <a:cxn ang="0">
                  <a:pos x="143" y="127"/>
                </a:cxn>
                <a:cxn ang="0">
                  <a:pos x="149" y="121"/>
                </a:cxn>
                <a:cxn ang="0">
                  <a:pos x="155" y="115"/>
                </a:cxn>
                <a:cxn ang="0">
                  <a:pos x="160" y="109"/>
                </a:cxn>
                <a:cxn ang="0">
                  <a:pos x="189" y="85"/>
                </a:cxn>
                <a:cxn ang="0">
                  <a:pos x="195" y="79"/>
                </a:cxn>
                <a:cxn ang="0">
                  <a:pos x="200" y="73"/>
                </a:cxn>
                <a:cxn ang="0">
                  <a:pos x="212" y="67"/>
                </a:cxn>
                <a:cxn ang="0">
                  <a:pos x="223" y="61"/>
                </a:cxn>
                <a:cxn ang="0">
                  <a:pos x="229" y="55"/>
                </a:cxn>
                <a:cxn ang="0">
                  <a:pos x="240" y="49"/>
                </a:cxn>
                <a:cxn ang="0">
                  <a:pos x="252" y="42"/>
                </a:cxn>
                <a:cxn ang="0">
                  <a:pos x="263" y="36"/>
                </a:cxn>
                <a:cxn ang="0">
                  <a:pos x="275" y="30"/>
                </a:cxn>
                <a:cxn ang="0">
                  <a:pos x="286" y="24"/>
                </a:cxn>
                <a:cxn ang="0">
                  <a:pos x="298" y="18"/>
                </a:cxn>
                <a:cxn ang="0">
                  <a:pos x="309" y="12"/>
                </a:cxn>
                <a:cxn ang="0">
                  <a:pos x="326" y="6"/>
                </a:cxn>
                <a:cxn ang="0">
                  <a:pos x="332" y="0"/>
                </a:cxn>
                <a:cxn ang="0">
                  <a:pos x="326" y="12"/>
                </a:cxn>
                <a:cxn ang="0">
                  <a:pos x="309" y="36"/>
                </a:cxn>
                <a:cxn ang="0">
                  <a:pos x="298" y="55"/>
                </a:cxn>
                <a:cxn ang="0">
                  <a:pos x="286" y="73"/>
                </a:cxn>
                <a:cxn ang="0">
                  <a:pos x="275" y="91"/>
                </a:cxn>
                <a:cxn ang="0">
                  <a:pos x="252" y="121"/>
                </a:cxn>
                <a:cxn ang="0">
                  <a:pos x="229" y="152"/>
                </a:cxn>
                <a:cxn ang="0">
                  <a:pos x="223" y="158"/>
                </a:cxn>
                <a:cxn ang="0">
                  <a:pos x="155" y="224"/>
                </a:cxn>
                <a:cxn ang="0">
                  <a:pos x="149" y="230"/>
                </a:cxn>
                <a:cxn ang="0">
                  <a:pos x="143" y="236"/>
                </a:cxn>
                <a:cxn ang="0">
                  <a:pos x="138" y="249"/>
                </a:cxn>
                <a:cxn ang="0">
                  <a:pos x="132" y="255"/>
                </a:cxn>
                <a:cxn ang="0">
                  <a:pos x="126" y="261"/>
                </a:cxn>
                <a:cxn ang="0">
                  <a:pos x="120" y="267"/>
                </a:cxn>
                <a:cxn ang="0">
                  <a:pos x="115" y="273"/>
                </a:cxn>
                <a:cxn ang="0">
                  <a:pos x="103" y="279"/>
                </a:cxn>
                <a:cxn ang="0">
                  <a:pos x="98" y="285"/>
                </a:cxn>
                <a:cxn ang="0">
                  <a:pos x="92" y="291"/>
                </a:cxn>
                <a:cxn ang="0">
                  <a:pos x="69" y="309"/>
                </a:cxn>
                <a:cxn ang="0">
                  <a:pos x="46" y="327"/>
                </a:cxn>
                <a:cxn ang="0">
                  <a:pos x="29" y="339"/>
                </a:cxn>
                <a:cxn ang="0">
                  <a:pos x="12" y="352"/>
                </a:cxn>
                <a:cxn ang="0">
                  <a:pos x="6" y="358"/>
                </a:cxn>
              </a:cxnLst>
              <a:rect l="0" t="0" r="r" b="b"/>
              <a:pathLst>
                <a:path w="333" h="359">
                  <a:moveTo>
                    <a:pt x="0" y="358"/>
                  </a:moveTo>
                  <a:lnTo>
                    <a:pt x="0" y="352"/>
                  </a:lnTo>
                  <a:lnTo>
                    <a:pt x="6" y="352"/>
                  </a:lnTo>
                  <a:lnTo>
                    <a:pt x="6" y="339"/>
                  </a:lnTo>
                  <a:lnTo>
                    <a:pt x="12" y="339"/>
                  </a:lnTo>
                  <a:lnTo>
                    <a:pt x="12" y="327"/>
                  </a:lnTo>
                  <a:lnTo>
                    <a:pt x="17" y="327"/>
                  </a:lnTo>
                  <a:lnTo>
                    <a:pt x="17" y="315"/>
                  </a:lnTo>
                  <a:lnTo>
                    <a:pt x="23" y="315"/>
                  </a:lnTo>
                  <a:lnTo>
                    <a:pt x="23" y="303"/>
                  </a:lnTo>
                  <a:lnTo>
                    <a:pt x="29" y="297"/>
                  </a:lnTo>
                  <a:lnTo>
                    <a:pt x="29" y="291"/>
                  </a:lnTo>
                  <a:lnTo>
                    <a:pt x="35" y="285"/>
                  </a:lnTo>
                  <a:lnTo>
                    <a:pt x="35" y="279"/>
                  </a:lnTo>
                  <a:lnTo>
                    <a:pt x="40" y="273"/>
                  </a:lnTo>
                  <a:lnTo>
                    <a:pt x="40" y="267"/>
                  </a:lnTo>
                  <a:lnTo>
                    <a:pt x="46" y="267"/>
                  </a:lnTo>
                  <a:lnTo>
                    <a:pt x="46" y="261"/>
                  </a:lnTo>
                  <a:lnTo>
                    <a:pt x="52" y="255"/>
                  </a:lnTo>
                  <a:lnTo>
                    <a:pt x="52" y="242"/>
                  </a:lnTo>
                  <a:lnTo>
                    <a:pt x="57" y="242"/>
                  </a:lnTo>
                  <a:lnTo>
                    <a:pt x="57" y="236"/>
                  </a:lnTo>
                  <a:lnTo>
                    <a:pt x="63" y="230"/>
                  </a:lnTo>
                  <a:lnTo>
                    <a:pt x="63" y="224"/>
                  </a:lnTo>
                  <a:lnTo>
                    <a:pt x="69" y="224"/>
                  </a:lnTo>
                  <a:lnTo>
                    <a:pt x="69" y="218"/>
                  </a:lnTo>
                  <a:lnTo>
                    <a:pt x="75" y="212"/>
                  </a:lnTo>
                  <a:lnTo>
                    <a:pt x="75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92" y="188"/>
                  </a:lnTo>
                  <a:lnTo>
                    <a:pt x="92" y="182"/>
                  </a:lnTo>
                  <a:lnTo>
                    <a:pt x="98" y="182"/>
                  </a:lnTo>
                  <a:lnTo>
                    <a:pt x="98" y="176"/>
                  </a:lnTo>
                  <a:lnTo>
                    <a:pt x="103" y="176"/>
                  </a:lnTo>
                  <a:lnTo>
                    <a:pt x="103" y="170"/>
                  </a:lnTo>
                  <a:lnTo>
                    <a:pt x="109" y="164"/>
                  </a:lnTo>
                  <a:lnTo>
                    <a:pt x="115" y="164"/>
                  </a:lnTo>
                  <a:lnTo>
                    <a:pt x="115" y="158"/>
                  </a:lnTo>
                  <a:lnTo>
                    <a:pt x="143" y="127"/>
                  </a:lnTo>
                  <a:lnTo>
                    <a:pt x="143" y="121"/>
                  </a:lnTo>
                  <a:lnTo>
                    <a:pt x="149" y="121"/>
                  </a:lnTo>
                  <a:lnTo>
                    <a:pt x="149" y="115"/>
                  </a:lnTo>
                  <a:lnTo>
                    <a:pt x="155" y="115"/>
                  </a:lnTo>
                  <a:lnTo>
                    <a:pt x="155" y="109"/>
                  </a:lnTo>
                  <a:lnTo>
                    <a:pt x="160" y="109"/>
                  </a:lnTo>
                  <a:lnTo>
                    <a:pt x="183" y="85"/>
                  </a:lnTo>
                  <a:lnTo>
                    <a:pt x="189" y="85"/>
                  </a:lnTo>
                  <a:lnTo>
                    <a:pt x="189" y="79"/>
                  </a:lnTo>
                  <a:lnTo>
                    <a:pt x="195" y="79"/>
                  </a:lnTo>
                  <a:lnTo>
                    <a:pt x="195" y="73"/>
                  </a:lnTo>
                  <a:lnTo>
                    <a:pt x="200" y="73"/>
                  </a:lnTo>
                  <a:lnTo>
                    <a:pt x="206" y="67"/>
                  </a:lnTo>
                  <a:lnTo>
                    <a:pt x="212" y="67"/>
                  </a:lnTo>
                  <a:lnTo>
                    <a:pt x="218" y="61"/>
                  </a:lnTo>
                  <a:lnTo>
                    <a:pt x="223" y="61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5" y="49"/>
                  </a:lnTo>
                  <a:lnTo>
                    <a:pt x="240" y="49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8" y="36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75" y="30"/>
                  </a:lnTo>
                  <a:lnTo>
                    <a:pt x="275" y="24"/>
                  </a:lnTo>
                  <a:lnTo>
                    <a:pt x="286" y="24"/>
                  </a:lnTo>
                  <a:lnTo>
                    <a:pt x="286" y="18"/>
                  </a:lnTo>
                  <a:lnTo>
                    <a:pt x="298" y="18"/>
                  </a:lnTo>
                  <a:lnTo>
                    <a:pt x="303" y="12"/>
                  </a:lnTo>
                  <a:lnTo>
                    <a:pt x="309" y="12"/>
                  </a:lnTo>
                  <a:lnTo>
                    <a:pt x="315" y="6"/>
                  </a:lnTo>
                  <a:lnTo>
                    <a:pt x="326" y="6"/>
                  </a:lnTo>
                  <a:lnTo>
                    <a:pt x="326" y="0"/>
                  </a:lnTo>
                  <a:lnTo>
                    <a:pt x="332" y="0"/>
                  </a:lnTo>
                  <a:lnTo>
                    <a:pt x="326" y="6"/>
                  </a:lnTo>
                  <a:lnTo>
                    <a:pt x="326" y="12"/>
                  </a:lnTo>
                  <a:lnTo>
                    <a:pt x="321" y="24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298" y="55"/>
                  </a:lnTo>
                  <a:lnTo>
                    <a:pt x="298" y="61"/>
                  </a:lnTo>
                  <a:lnTo>
                    <a:pt x="286" y="73"/>
                  </a:lnTo>
                  <a:lnTo>
                    <a:pt x="286" y="79"/>
                  </a:lnTo>
                  <a:lnTo>
                    <a:pt x="275" y="91"/>
                  </a:lnTo>
                  <a:lnTo>
                    <a:pt x="275" y="97"/>
                  </a:lnTo>
                  <a:lnTo>
                    <a:pt x="252" y="121"/>
                  </a:lnTo>
                  <a:lnTo>
                    <a:pt x="252" y="127"/>
                  </a:lnTo>
                  <a:lnTo>
                    <a:pt x="229" y="152"/>
                  </a:lnTo>
                  <a:lnTo>
                    <a:pt x="229" y="158"/>
                  </a:lnTo>
                  <a:lnTo>
                    <a:pt x="223" y="158"/>
                  </a:lnTo>
                  <a:lnTo>
                    <a:pt x="160" y="224"/>
                  </a:lnTo>
                  <a:lnTo>
                    <a:pt x="155" y="224"/>
                  </a:lnTo>
                  <a:lnTo>
                    <a:pt x="155" y="230"/>
                  </a:lnTo>
                  <a:lnTo>
                    <a:pt x="149" y="230"/>
                  </a:lnTo>
                  <a:lnTo>
                    <a:pt x="149" y="236"/>
                  </a:lnTo>
                  <a:lnTo>
                    <a:pt x="143" y="236"/>
                  </a:lnTo>
                  <a:lnTo>
                    <a:pt x="143" y="242"/>
                  </a:lnTo>
                  <a:lnTo>
                    <a:pt x="138" y="249"/>
                  </a:lnTo>
                  <a:lnTo>
                    <a:pt x="132" y="249"/>
                  </a:lnTo>
                  <a:lnTo>
                    <a:pt x="132" y="255"/>
                  </a:lnTo>
                  <a:lnTo>
                    <a:pt x="126" y="255"/>
                  </a:lnTo>
                  <a:lnTo>
                    <a:pt x="126" y="261"/>
                  </a:lnTo>
                  <a:lnTo>
                    <a:pt x="120" y="261"/>
                  </a:lnTo>
                  <a:lnTo>
                    <a:pt x="120" y="267"/>
                  </a:lnTo>
                  <a:lnTo>
                    <a:pt x="115" y="267"/>
                  </a:lnTo>
                  <a:lnTo>
                    <a:pt x="115" y="273"/>
                  </a:lnTo>
                  <a:lnTo>
                    <a:pt x="109" y="273"/>
                  </a:lnTo>
                  <a:lnTo>
                    <a:pt x="103" y="279"/>
                  </a:lnTo>
                  <a:lnTo>
                    <a:pt x="98" y="279"/>
                  </a:lnTo>
                  <a:lnTo>
                    <a:pt x="98" y="285"/>
                  </a:lnTo>
                  <a:lnTo>
                    <a:pt x="92" y="285"/>
                  </a:lnTo>
                  <a:lnTo>
                    <a:pt x="92" y="291"/>
                  </a:lnTo>
                  <a:lnTo>
                    <a:pt x="86" y="291"/>
                  </a:lnTo>
                  <a:lnTo>
                    <a:pt x="69" y="309"/>
                  </a:lnTo>
                  <a:lnTo>
                    <a:pt x="63" y="309"/>
                  </a:lnTo>
                  <a:lnTo>
                    <a:pt x="46" y="327"/>
                  </a:lnTo>
                  <a:lnTo>
                    <a:pt x="40" y="327"/>
                  </a:lnTo>
                  <a:lnTo>
                    <a:pt x="29" y="339"/>
                  </a:lnTo>
                  <a:lnTo>
                    <a:pt x="23" y="339"/>
                  </a:lnTo>
                  <a:lnTo>
                    <a:pt x="12" y="352"/>
                  </a:lnTo>
                  <a:lnTo>
                    <a:pt x="6" y="352"/>
                  </a:lnTo>
                  <a:lnTo>
                    <a:pt x="6" y="358"/>
                  </a:lnTo>
                  <a:lnTo>
                    <a:pt x="0" y="35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3001" y="3410"/>
              <a:ext cx="20" cy="3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30"/>
                </a:cxn>
                <a:cxn ang="0">
                  <a:pos x="17" y="24"/>
                </a:cxn>
                <a:cxn ang="0">
                  <a:pos x="12" y="0"/>
                </a:cxn>
              </a:cxnLst>
              <a:rect l="0" t="0" r="r" b="b"/>
              <a:pathLst>
                <a:path w="18" h="31">
                  <a:moveTo>
                    <a:pt x="12" y="0"/>
                  </a:moveTo>
                  <a:lnTo>
                    <a:pt x="0" y="12"/>
                  </a:lnTo>
                  <a:lnTo>
                    <a:pt x="0" y="30"/>
                  </a:lnTo>
                  <a:lnTo>
                    <a:pt x="17" y="24"/>
                  </a:lnTo>
                  <a:lnTo>
                    <a:pt x="1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2804" y="3000"/>
              <a:ext cx="46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5"/>
                </a:cxn>
                <a:cxn ang="0">
                  <a:pos x="40" y="115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116">
                  <a:moveTo>
                    <a:pt x="0" y="0"/>
                  </a:moveTo>
                  <a:lnTo>
                    <a:pt x="0" y="115"/>
                  </a:lnTo>
                  <a:lnTo>
                    <a:pt x="40" y="115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3184" y="2844"/>
              <a:ext cx="79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75" y="139"/>
                </a:cxn>
                <a:cxn ang="0">
                  <a:pos x="75" y="0"/>
                </a:cxn>
                <a:cxn ang="0">
                  <a:pos x="0" y="0"/>
                </a:cxn>
              </a:cxnLst>
              <a:rect l="0" t="0" r="r" b="b"/>
              <a:pathLst>
                <a:path w="76" h="140">
                  <a:moveTo>
                    <a:pt x="0" y="0"/>
                  </a:moveTo>
                  <a:lnTo>
                    <a:pt x="0" y="139"/>
                  </a:lnTo>
                  <a:lnTo>
                    <a:pt x="75" y="139"/>
                  </a:ln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3092" y="2753"/>
              <a:ext cx="39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7"/>
                </a:cxn>
                <a:cxn ang="0">
                  <a:pos x="40" y="97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98">
                  <a:moveTo>
                    <a:pt x="0" y="0"/>
                  </a:moveTo>
                  <a:lnTo>
                    <a:pt x="0" y="97"/>
                  </a:lnTo>
                  <a:lnTo>
                    <a:pt x="40" y="97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2765" y="2141"/>
              <a:ext cx="144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6"/>
                </a:cxn>
                <a:cxn ang="0">
                  <a:pos x="143" y="146"/>
                </a:cxn>
                <a:cxn ang="0">
                  <a:pos x="143" y="0"/>
                </a:cxn>
                <a:cxn ang="0">
                  <a:pos x="0" y="0"/>
                </a:cxn>
              </a:cxnLst>
              <a:rect l="0" t="0" r="r" b="b"/>
              <a:pathLst>
                <a:path w="144" h="147">
                  <a:moveTo>
                    <a:pt x="0" y="0"/>
                  </a:moveTo>
                  <a:lnTo>
                    <a:pt x="0" y="146"/>
                  </a:lnTo>
                  <a:lnTo>
                    <a:pt x="143" y="146"/>
                  </a:lnTo>
                  <a:lnTo>
                    <a:pt x="143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2889" y="1302"/>
              <a:ext cx="177" cy="85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120" y="0"/>
                </a:cxn>
                <a:cxn ang="0">
                  <a:pos x="125" y="6"/>
                </a:cxn>
                <a:cxn ang="0">
                  <a:pos x="131" y="6"/>
                </a:cxn>
                <a:cxn ang="0">
                  <a:pos x="148" y="24"/>
                </a:cxn>
                <a:cxn ang="0">
                  <a:pos x="154" y="24"/>
                </a:cxn>
                <a:cxn ang="0">
                  <a:pos x="154" y="36"/>
                </a:cxn>
                <a:cxn ang="0">
                  <a:pos x="166" y="49"/>
                </a:cxn>
                <a:cxn ang="0">
                  <a:pos x="166" y="67"/>
                </a:cxn>
                <a:cxn ang="0">
                  <a:pos x="171" y="73"/>
                </a:cxn>
                <a:cxn ang="0">
                  <a:pos x="171" y="109"/>
                </a:cxn>
                <a:cxn ang="0">
                  <a:pos x="166" y="109"/>
                </a:cxn>
                <a:cxn ang="0">
                  <a:pos x="166" y="121"/>
                </a:cxn>
                <a:cxn ang="0">
                  <a:pos x="160" y="127"/>
                </a:cxn>
                <a:cxn ang="0">
                  <a:pos x="160" y="139"/>
                </a:cxn>
                <a:cxn ang="0">
                  <a:pos x="154" y="139"/>
                </a:cxn>
                <a:cxn ang="0">
                  <a:pos x="154" y="152"/>
                </a:cxn>
                <a:cxn ang="0">
                  <a:pos x="148" y="152"/>
                </a:cxn>
                <a:cxn ang="0">
                  <a:pos x="148" y="170"/>
                </a:cxn>
                <a:cxn ang="0">
                  <a:pos x="143" y="170"/>
                </a:cxn>
                <a:cxn ang="0">
                  <a:pos x="143" y="194"/>
                </a:cxn>
                <a:cxn ang="0">
                  <a:pos x="137" y="200"/>
                </a:cxn>
                <a:cxn ang="0">
                  <a:pos x="137" y="309"/>
                </a:cxn>
                <a:cxn ang="0">
                  <a:pos x="131" y="321"/>
                </a:cxn>
                <a:cxn ang="0">
                  <a:pos x="131" y="467"/>
                </a:cxn>
                <a:cxn ang="0">
                  <a:pos x="125" y="485"/>
                </a:cxn>
                <a:cxn ang="0">
                  <a:pos x="125" y="648"/>
                </a:cxn>
                <a:cxn ang="0">
                  <a:pos x="120" y="661"/>
                </a:cxn>
                <a:cxn ang="0">
                  <a:pos x="120" y="842"/>
                </a:cxn>
                <a:cxn ang="0">
                  <a:pos x="108" y="842"/>
                </a:cxn>
                <a:cxn ang="0">
                  <a:pos x="108" y="848"/>
                </a:cxn>
                <a:cxn ang="0">
                  <a:pos x="85" y="848"/>
                </a:cxn>
                <a:cxn ang="0">
                  <a:pos x="85" y="854"/>
                </a:cxn>
                <a:cxn ang="0">
                  <a:pos x="45" y="854"/>
                </a:cxn>
                <a:cxn ang="0">
                  <a:pos x="40" y="860"/>
                </a:cxn>
                <a:cxn ang="0">
                  <a:pos x="23" y="860"/>
                </a:cxn>
                <a:cxn ang="0">
                  <a:pos x="23" y="570"/>
                </a:cxn>
                <a:cxn ang="0">
                  <a:pos x="17" y="551"/>
                </a:cxn>
                <a:cxn ang="0">
                  <a:pos x="17" y="200"/>
                </a:cxn>
                <a:cxn ang="0">
                  <a:pos x="11" y="200"/>
                </a:cxn>
                <a:cxn ang="0">
                  <a:pos x="11" y="164"/>
                </a:cxn>
                <a:cxn ang="0">
                  <a:pos x="5" y="164"/>
                </a:cxn>
                <a:cxn ang="0">
                  <a:pos x="5" y="127"/>
                </a:cxn>
                <a:cxn ang="0">
                  <a:pos x="0" y="121"/>
                </a:cxn>
                <a:cxn ang="0">
                  <a:pos x="0" y="85"/>
                </a:cxn>
                <a:cxn ang="0">
                  <a:pos x="5" y="85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1" y="49"/>
                </a:cxn>
                <a:cxn ang="0">
                  <a:pos x="17" y="42"/>
                </a:cxn>
                <a:cxn ang="0">
                  <a:pos x="17" y="36"/>
                </a:cxn>
                <a:cxn ang="0">
                  <a:pos x="23" y="30"/>
                </a:cxn>
                <a:cxn ang="0">
                  <a:pos x="23" y="24"/>
                </a:cxn>
                <a:cxn ang="0">
                  <a:pos x="28" y="24"/>
                </a:cxn>
                <a:cxn ang="0">
                  <a:pos x="28" y="18"/>
                </a:cxn>
                <a:cxn ang="0">
                  <a:pos x="40" y="6"/>
                </a:cxn>
                <a:cxn ang="0">
                  <a:pos x="45" y="6"/>
                </a:cxn>
                <a:cxn ang="0">
                  <a:pos x="51" y="0"/>
                </a:cxn>
                <a:cxn ang="0">
                  <a:pos x="57" y="0"/>
                </a:cxn>
              </a:cxnLst>
              <a:rect l="0" t="0" r="r" b="b"/>
              <a:pathLst>
                <a:path w="172" h="861">
                  <a:moveTo>
                    <a:pt x="57" y="0"/>
                  </a:moveTo>
                  <a:lnTo>
                    <a:pt x="120" y="0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48" y="24"/>
                  </a:lnTo>
                  <a:lnTo>
                    <a:pt x="154" y="24"/>
                  </a:lnTo>
                  <a:lnTo>
                    <a:pt x="154" y="36"/>
                  </a:lnTo>
                  <a:lnTo>
                    <a:pt x="166" y="49"/>
                  </a:lnTo>
                  <a:lnTo>
                    <a:pt x="166" y="67"/>
                  </a:lnTo>
                  <a:lnTo>
                    <a:pt x="171" y="73"/>
                  </a:lnTo>
                  <a:lnTo>
                    <a:pt x="171" y="109"/>
                  </a:lnTo>
                  <a:lnTo>
                    <a:pt x="166" y="109"/>
                  </a:lnTo>
                  <a:lnTo>
                    <a:pt x="166" y="121"/>
                  </a:lnTo>
                  <a:lnTo>
                    <a:pt x="160" y="127"/>
                  </a:lnTo>
                  <a:lnTo>
                    <a:pt x="160" y="139"/>
                  </a:lnTo>
                  <a:lnTo>
                    <a:pt x="154" y="139"/>
                  </a:lnTo>
                  <a:lnTo>
                    <a:pt x="154" y="152"/>
                  </a:lnTo>
                  <a:lnTo>
                    <a:pt x="148" y="152"/>
                  </a:lnTo>
                  <a:lnTo>
                    <a:pt x="148" y="170"/>
                  </a:lnTo>
                  <a:lnTo>
                    <a:pt x="143" y="170"/>
                  </a:lnTo>
                  <a:lnTo>
                    <a:pt x="143" y="194"/>
                  </a:lnTo>
                  <a:lnTo>
                    <a:pt x="137" y="200"/>
                  </a:lnTo>
                  <a:lnTo>
                    <a:pt x="137" y="309"/>
                  </a:lnTo>
                  <a:lnTo>
                    <a:pt x="131" y="321"/>
                  </a:lnTo>
                  <a:lnTo>
                    <a:pt x="131" y="467"/>
                  </a:lnTo>
                  <a:lnTo>
                    <a:pt x="125" y="485"/>
                  </a:lnTo>
                  <a:lnTo>
                    <a:pt x="125" y="648"/>
                  </a:lnTo>
                  <a:lnTo>
                    <a:pt x="120" y="661"/>
                  </a:lnTo>
                  <a:lnTo>
                    <a:pt x="120" y="842"/>
                  </a:lnTo>
                  <a:lnTo>
                    <a:pt x="108" y="842"/>
                  </a:lnTo>
                  <a:lnTo>
                    <a:pt x="108" y="848"/>
                  </a:lnTo>
                  <a:lnTo>
                    <a:pt x="85" y="848"/>
                  </a:lnTo>
                  <a:lnTo>
                    <a:pt x="85" y="854"/>
                  </a:lnTo>
                  <a:lnTo>
                    <a:pt x="45" y="854"/>
                  </a:lnTo>
                  <a:lnTo>
                    <a:pt x="40" y="860"/>
                  </a:lnTo>
                  <a:lnTo>
                    <a:pt x="23" y="860"/>
                  </a:lnTo>
                  <a:lnTo>
                    <a:pt x="23" y="570"/>
                  </a:lnTo>
                  <a:lnTo>
                    <a:pt x="17" y="551"/>
                  </a:lnTo>
                  <a:lnTo>
                    <a:pt x="17" y="200"/>
                  </a:lnTo>
                  <a:lnTo>
                    <a:pt x="11" y="200"/>
                  </a:lnTo>
                  <a:lnTo>
                    <a:pt x="11" y="164"/>
                  </a:lnTo>
                  <a:lnTo>
                    <a:pt x="5" y="164"/>
                  </a:lnTo>
                  <a:lnTo>
                    <a:pt x="5" y="127"/>
                  </a:lnTo>
                  <a:lnTo>
                    <a:pt x="0" y="12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61"/>
                  </a:lnTo>
                  <a:lnTo>
                    <a:pt x="11" y="61"/>
                  </a:lnTo>
                  <a:lnTo>
                    <a:pt x="11" y="49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1" y="0"/>
                  </a:lnTo>
                  <a:lnTo>
                    <a:pt x="5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2438" y="2076"/>
              <a:ext cx="92" cy="9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51" y="91"/>
                </a:cxn>
                <a:cxn ang="0">
                  <a:pos x="86" y="30"/>
                </a:cxn>
                <a:cxn ang="0">
                  <a:pos x="34" y="0"/>
                </a:cxn>
                <a:cxn ang="0">
                  <a:pos x="0" y="60"/>
                </a:cxn>
              </a:cxnLst>
              <a:rect l="0" t="0" r="r" b="b"/>
              <a:pathLst>
                <a:path w="87" h="92">
                  <a:moveTo>
                    <a:pt x="0" y="60"/>
                  </a:moveTo>
                  <a:lnTo>
                    <a:pt x="51" y="91"/>
                  </a:lnTo>
                  <a:lnTo>
                    <a:pt x="86" y="30"/>
                  </a:lnTo>
                  <a:lnTo>
                    <a:pt x="34" y="0"/>
                  </a:lnTo>
                  <a:lnTo>
                    <a:pt x="0" y="6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2490" y="1738"/>
              <a:ext cx="373" cy="364"/>
            </a:xfrm>
            <a:custGeom>
              <a:avLst/>
              <a:gdLst/>
              <a:ahLst/>
              <a:cxnLst>
                <a:cxn ang="0">
                  <a:pos x="29" y="340"/>
                </a:cxn>
                <a:cxn ang="0">
                  <a:pos x="40" y="309"/>
                </a:cxn>
                <a:cxn ang="0">
                  <a:pos x="46" y="273"/>
                </a:cxn>
                <a:cxn ang="0">
                  <a:pos x="52" y="255"/>
                </a:cxn>
                <a:cxn ang="0">
                  <a:pos x="58" y="237"/>
                </a:cxn>
                <a:cxn ang="0">
                  <a:pos x="63" y="225"/>
                </a:cxn>
                <a:cxn ang="0">
                  <a:pos x="69" y="206"/>
                </a:cxn>
                <a:cxn ang="0">
                  <a:pos x="75" y="194"/>
                </a:cxn>
                <a:cxn ang="0">
                  <a:pos x="80" y="182"/>
                </a:cxn>
                <a:cxn ang="0">
                  <a:pos x="86" y="164"/>
                </a:cxn>
                <a:cxn ang="0">
                  <a:pos x="92" y="152"/>
                </a:cxn>
                <a:cxn ang="0">
                  <a:pos x="98" y="140"/>
                </a:cxn>
                <a:cxn ang="0">
                  <a:pos x="103" y="128"/>
                </a:cxn>
                <a:cxn ang="0">
                  <a:pos x="109" y="115"/>
                </a:cxn>
                <a:cxn ang="0">
                  <a:pos x="120" y="97"/>
                </a:cxn>
                <a:cxn ang="0">
                  <a:pos x="138" y="85"/>
                </a:cxn>
                <a:cxn ang="0">
                  <a:pos x="149" y="79"/>
                </a:cxn>
                <a:cxn ang="0">
                  <a:pos x="160" y="73"/>
                </a:cxn>
                <a:cxn ang="0">
                  <a:pos x="172" y="67"/>
                </a:cxn>
                <a:cxn ang="0">
                  <a:pos x="183" y="61"/>
                </a:cxn>
                <a:cxn ang="0">
                  <a:pos x="200" y="55"/>
                </a:cxn>
                <a:cxn ang="0">
                  <a:pos x="212" y="49"/>
                </a:cxn>
                <a:cxn ang="0">
                  <a:pos x="223" y="43"/>
                </a:cxn>
                <a:cxn ang="0">
                  <a:pos x="241" y="37"/>
                </a:cxn>
                <a:cxn ang="0">
                  <a:pos x="258" y="31"/>
                </a:cxn>
                <a:cxn ang="0">
                  <a:pos x="269" y="25"/>
                </a:cxn>
                <a:cxn ang="0">
                  <a:pos x="286" y="18"/>
                </a:cxn>
                <a:cxn ang="0">
                  <a:pos x="309" y="12"/>
                </a:cxn>
                <a:cxn ang="0">
                  <a:pos x="326" y="6"/>
                </a:cxn>
                <a:cxn ang="0">
                  <a:pos x="355" y="0"/>
                </a:cxn>
                <a:cxn ang="0">
                  <a:pos x="372" y="97"/>
                </a:cxn>
                <a:cxn ang="0">
                  <a:pos x="361" y="103"/>
                </a:cxn>
                <a:cxn ang="0">
                  <a:pos x="355" y="109"/>
                </a:cxn>
                <a:cxn ang="0">
                  <a:pos x="332" y="128"/>
                </a:cxn>
                <a:cxn ang="0">
                  <a:pos x="326" y="134"/>
                </a:cxn>
                <a:cxn ang="0">
                  <a:pos x="303" y="152"/>
                </a:cxn>
                <a:cxn ang="0">
                  <a:pos x="298" y="158"/>
                </a:cxn>
                <a:cxn ang="0">
                  <a:pos x="292" y="170"/>
                </a:cxn>
                <a:cxn ang="0">
                  <a:pos x="275" y="182"/>
                </a:cxn>
                <a:cxn ang="0">
                  <a:pos x="269" y="188"/>
                </a:cxn>
                <a:cxn ang="0">
                  <a:pos x="241" y="212"/>
                </a:cxn>
                <a:cxn ang="0">
                  <a:pos x="235" y="218"/>
                </a:cxn>
                <a:cxn ang="0">
                  <a:pos x="223" y="225"/>
                </a:cxn>
                <a:cxn ang="0">
                  <a:pos x="218" y="231"/>
                </a:cxn>
                <a:cxn ang="0">
                  <a:pos x="206" y="237"/>
                </a:cxn>
                <a:cxn ang="0">
                  <a:pos x="189" y="249"/>
                </a:cxn>
                <a:cxn ang="0">
                  <a:pos x="166" y="267"/>
                </a:cxn>
                <a:cxn ang="0">
                  <a:pos x="149" y="279"/>
                </a:cxn>
                <a:cxn ang="0">
                  <a:pos x="138" y="285"/>
                </a:cxn>
                <a:cxn ang="0">
                  <a:pos x="120" y="297"/>
                </a:cxn>
                <a:cxn ang="0">
                  <a:pos x="109" y="303"/>
                </a:cxn>
                <a:cxn ang="0">
                  <a:pos x="92" y="315"/>
                </a:cxn>
                <a:cxn ang="0">
                  <a:pos x="52" y="321"/>
                </a:cxn>
                <a:cxn ang="0">
                  <a:pos x="17" y="364"/>
                </a:cxn>
                <a:cxn ang="0">
                  <a:pos x="0" y="352"/>
                </a:cxn>
              </a:cxnLst>
              <a:rect l="0" t="0" r="r" b="b"/>
              <a:pathLst>
                <a:path w="373" h="365">
                  <a:moveTo>
                    <a:pt x="0" y="352"/>
                  </a:moveTo>
                  <a:lnTo>
                    <a:pt x="29" y="340"/>
                  </a:lnTo>
                  <a:lnTo>
                    <a:pt x="46" y="315"/>
                  </a:lnTo>
                  <a:lnTo>
                    <a:pt x="40" y="309"/>
                  </a:lnTo>
                  <a:lnTo>
                    <a:pt x="40" y="279"/>
                  </a:lnTo>
                  <a:lnTo>
                    <a:pt x="46" y="273"/>
                  </a:lnTo>
                  <a:lnTo>
                    <a:pt x="46" y="261"/>
                  </a:lnTo>
                  <a:lnTo>
                    <a:pt x="52" y="255"/>
                  </a:lnTo>
                  <a:lnTo>
                    <a:pt x="52" y="243"/>
                  </a:lnTo>
                  <a:lnTo>
                    <a:pt x="58" y="237"/>
                  </a:lnTo>
                  <a:lnTo>
                    <a:pt x="58" y="231"/>
                  </a:lnTo>
                  <a:lnTo>
                    <a:pt x="63" y="225"/>
                  </a:lnTo>
                  <a:lnTo>
                    <a:pt x="63" y="218"/>
                  </a:lnTo>
                  <a:lnTo>
                    <a:pt x="69" y="206"/>
                  </a:lnTo>
                  <a:lnTo>
                    <a:pt x="69" y="200"/>
                  </a:lnTo>
                  <a:lnTo>
                    <a:pt x="75" y="194"/>
                  </a:lnTo>
                  <a:lnTo>
                    <a:pt x="75" y="188"/>
                  </a:lnTo>
                  <a:lnTo>
                    <a:pt x="80" y="182"/>
                  </a:lnTo>
                  <a:lnTo>
                    <a:pt x="80" y="170"/>
                  </a:lnTo>
                  <a:lnTo>
                    <a:pt x="86" y="164"/>
                  </a:lnTo>
                  <a:lnTo>
                    <a:pt x="86" y="158"/>
                  </a:lnTo>
                  <a:lnTo>
                    <a:pt x="92" y="152"/>
                  </a:lnTo>
                  <a:lnTo>
                    <a:pt x="92" y="146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103" y="128"/>
                  </a:lnTo>
                  <a:lnTo>
                    <a:pt x="103" y="115"/>
                  </a:lnTo>
                  <a:lnTo>
                    <a:pt x="109" y="115"/>
                  </a:lnTo>
                  <a:lnTo>
                    <a:pt x="109" y="109"/>
                  </a:lnTo>
                  <a:lnTo>
                    <a:pt x="120" y="97"/>
                  </a:lnTo>
                  <a:lnTo>
                    <a:pt x="126" y="97"/>
                  </a:lnTo>
                  <a:lnTo>
                    <a:pt x="138" y="85"/>
                  </a:lnTo>
                  <a:lnTo>
                    <a:pt x="149" y="85"/>
                  </a:lnTo>
                  <a:lnTo>
                    <a:pt x="149" y="79"/>
                  </a:lnTo>
                  <a:lnTo>
                    <a:pt x="155" y="79"/>
                  </a:lnTo>
                  <a:lnTo>
                    <a:pt x="160" y="73"/>
                  </a:lnTo>
                  <a:lnTo>
                    <a:pt x="166" y="73"/>
                  </a:lnTo>
                  <a:lnTo>
                    <a:pt x="172" y="67"/>
                  </a:lnTo>
                  <a:lnTo>
                    <a:pt x="183" y="67"/>
                  </a:lnTo>
                  <a:lnTo>
                    <a:pt x="183" y="61"/>
                  </a:lnTo>
                  <a:lnTo>
                    <a:pt x="195" y="61"/>
                  </a:lnTo>
                  <a:lnTo>
                    <a:pt x="200" y="55"/>
                  </a:lnTo>
                  <a:lnTo>
                    <a:pt x="206" y="55"/>
                  </a:lnTo>
                  <a:lnTo>
                    <a:pt x="212" y="49"/>
                  </a:lnTo>
                  <a:lnTo>
                    <a:pt x="223" y="49"/>
                  </a:lnTo>
                  <a:lnTo>
                    <a:pt x="223" y="43"/>
                  </a:lnTo>
                  <a:lnTo>
                    <a:pt x="235" y="43"/>
                  </a:lnTo>
                  <a:lnTo>
                    <a:pt x="241" y="37"/>
                  </a:lnTo>
                  <a:lnTo>
                    <a:pt x="252" y="37"/>
                  </a:lnTo>
                  <a:lnTo>
                    <a:pt x="258" y="31"/>
                  </a:lnTo>
                  <a:lnTo>
                    <a:pt x="263" y="31"/>
                  </a:lnTo>
                  <a:lnTo>
                    <a:pt x="269" y="25"/>
                  </a:lnTo>
                  <a:lnTo>
                    <a:pt x="286" y="25"/>
                  </a:lnTo>
                  <a:lnTo>
                    <a:pt x="286" y="18"/>
                  </a:lnTo>
                  <a:lnTo>
                    <a:pt x="303" y="18"/>
                  </a:lnTo>
                  <a:lnTo>
                    <a:pt x="309" y="12"/>
                  </a:lnTo>
                  <a:lnTo>
                    <a:pt x="326" y="12"/>
                  </a:lnTo>
                  <a:lnTo>
                    <a:pt x="326" y="6"/>
                  </a:lnTo>
                  <a:lnTo>
                    <a:pt x="349" y="6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72" y="97"/>
                  </a:lnTo>
                  <a:lnTo>
                    <a:pt x="366" y="103"/>
                  </a:lnTo>
                  <a:lnTo>
                    <a:pt x="361" y="103"/>
                  </a:lnTo>
                  <a:lnTo>
                    <a:pt x="361" y="109"/>
                  </a:lnTo>
                  <a:lnTo>
                    <a:pt x="355" y="109"/>
                  </a:lnTo>
                  <a:lnTo>
                    <a:pt x="338" y="128"/>
                  </a:lnTo>
                  <a:lnTo>
                    <a:pt x="332" y="128"/>
                  </a:lnTo>
                  <a:lnTo>
                    <a:pt x="332" y="134"/>
                  </a:lnTo>
                  <a:lnTo>
                    <a:pt x="326" y="134"/>
                  </a:lnTo>
                  <a:lnTo>
                    <a:pt x="309" y="152"/>
                  </a:lnTo>
                  <a:lnTo>
                    <a:pt x="303" y="152"/>
                  </a:lnTo>
                  <a:lnTo>
                    <a:pt x="303" y="158"/>
                  </a:lnTo>
                  <a:lnTo>
                    <a:pt x="298" y="158"/>
                  </a:lnTo>
                  <a:lnTo>
                    <a:pt x="292" y="164"/>
                  </a:lnTo>
                  <a:lnTo>
                    <a:pt x="292" y="170"/>
                  </a:lnTo>
                  <a:lnTo>
                    <a:pt x="286" y="170"/>
                  </a:lnTo>
                  <a:lnTo>
                    <a:pt x="275" y="182"/>
                  </a:lnTo>
                  <a:lnTo>
                    <a:pt x="269" y="182"/>
                  </a:lnTo>
                  <a:lnTo>
                    <a:pt x="269" y="188"/>
                  </a:lnTo>
                  <a:lnTo>
                    <a:pt x="263" y="188"/>
                  </a:lnTo>
                  <a:lnTo>
                    <a:pt x="241" y="212"/>
                  </a:lnTo>
                  <a:lnTo>
                    <a:pt x="235" y="212"/>
                  </a:lnTo>
                  <a:lnTo>
                    <a:pt x="235" y="218"/>
                  </a:lnTo>
                  <a:lnTo>
                    <a:pt x="229" y="218"/>
                  </a:lnTo>
                  <a:lnTo>
                    <a:pt x="223" y="225"/>
                  </a:lnTo>
                  <a:lnTo>
                    <a:pt x="218" y="225"/>
                  </a:lnTo>
                  <a:lnTo>
                    <a:pt x="218" y="231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195" y="249"/>
                  </a:lnTo>
                  <a:lnTo>
                    <a:pt x="189" y="249"/>
                  </a:lnTo>
                  <a:lnTo>
                    <a:pt x="172" y="267"/>
                  </a:lnTo>
                  <a:lnTo>
                    <a:pt x="166" y="267"/>
                  </a:lnTo>
                  <a:lnTo>
                    <a:pt x="155" y="279"/>
                  </a:lnTo>
                  <a:lnTo>
                    <a:pt x="149" y="279"/>
                  </a:lnTo>
                  <a:lnTo>
                    <a:pt x="143" y="285"/>
                  </a:lnTo>
                  <a:lnTo>
                    <a:pt x="138" y="285"/>
                  </a:lnTo>
                  <a:lnTo>
                    <a:pt x="126" y="297"/>
                  </a:lnTo>
                  <a:lnTo>
                    <a:pt x="120" y="297"/>
                  </a:lnTo>
                  <a:lnTo>
                    <a:pt x="115" y="303"/>
                  </a:lnTo>
                  <a:lnTo>
                    <a:pt x="109" y="303"/>
                  </a:lnTo>
                  <a:lnTo>
                    <a:pt x="98" y="315"/>
                  </a:lnTo>
                  <a:lnTo>
                    <a:pt x="92" y="315"/>
                  </a:lnTo>
                  <a:lnTo>
                    <a:pt x="86" y="321"/>
                  </a:lnTo>
                  <a:lnTo>
                    <a:pt x="52" y="321"/>
                  </a:lnTo>
                  <a:lnTo>
                    <a:pt x="35" y="346"/>
                  </a:lnTo>
                  <a:lnTo>
                    <a:pt x="17" y="364"/>
                  </a:lnTo>
                  <a:lnTo>
                    <a:pt x="17" y="352"/>
                  </a:lnTo>
                  <a:lnTo>
                    <a:pt x="0" y="352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2647" y="1875"/>
              <a:ext cx="39" cy="4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42"/>
                </a:cxn>
                <a:cxn ang="0">
                  <a:pos x="5" y="48"/>
                </a:cxn>
                <a:cxn ang="0">
                  <a:pos x="23" y="48"/>
                </a:cxn>
                <a:cxn ang="0">
                  <a:pos x="34" y="42"/>
                </a:cxn>
                <a:cxn ang="0">
                  <a:pos x="40" y="30"/>
                </a:cxn>
                <a:cxn ang="0">
                  <a:pos x="40" y="18"/>
                </a:cxn>
                <a:cxn ang="0">
                  <a:pos x="34" y="6"/>
                </a:cxn>
                <a:cxn ang="0">
                  <a:pos x="28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30"/>
                </a:cxn>
              </a:cxnLst>
              <a:rect l="0" t="0" r="r" b="b"/>
              <a:pathLst>
                <a:path w="41" h="49">
                  <a:moveTo>
                    <a:pt x="0" y="30"/>
                  </a:moveTo>
                  <a:lnTo>
                    <a:pt x="0" y="42"/>
                  </a:lnTo>
                  <a:lnTo>
                    <a:pt x="5" y="48"/>
                  </a:lnTo>
                  <a:lnTo>
                    <a:pt x="23" y="48"/>
                  </a:lnTo>
                  <a:lnTo>
                    <a:pt x="34" y="42"/>
                  </a:lnTo>
                  <a:lnTo>
                    <a:pt x="40" y="30"/>
                  </a:lnTo>
                  <a:lnTo>
                    <a:pt x="40" y="18"/>
                  </a:lnTo>
                  <a:lnTo>
                    <a:pt x="34" y="6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3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2654" y="3833"/>
              <a:ext cx="1237" cy="293"/>
            </a:xfrm>
            <a:custGeom>
              <a:avLst/>
              <a:gdLst/>
              <a:ahLst/>
              <a:cxnLst>
                <a:cxn ang="0">
                  <a:pos x="1213" y="66"/>
                </a:cxn>
                <a:cxn ang="0">
                  <a:pos x="1179" y="73"/>
                </a:cxn>
                <a:cxn ang="0">
                  <a:pos x="1139" y="85"/>
                </a:cxn>
                <a:cxn ang="0">
                  <a:pos x="967" y="91"/>
                </a:cxn>
                <a:cxn ang="0">
                  <a:pos x="927" y="79"/>
                </a:cxn>
                <a:cxn ang="0">
                  <a:pos x="875" y="73"/>
                </a:cxn>
                <a:cxn ang="0">
                  <a:pos x="847" y="60"/>
                </a:cxn>
                <a:cxn ang="0">
                  <a:pos x="818" y="54"/>
                </a:cxn>
                <a:cxn ang="0">
                  <a:pos x="778" y="42"/>
                </a:cxn>
                <a:cxn ang="0">
                  <a:pos x="744" y="36"/>
                </a:cxn>
                <a:cxn ang="0">
                  <a:pos x="715" y="24"/>
                </a:cxn>
                <a:cxn ang="0">
                  <a:pos x="675" y="18"/>
                </a:cxn>
                <a:cxn ang="0">
                  <a:pos x="630" y="6"/>
                </a:cxn>
                <a:cxn ang="0">
                  <a:pos x="509" y="0"/>
                </a:cxn>
                <a:cxn ang="0">
                  <a:pos x="447" y="12"/>
                </a:cxn>
                <a:cxn ang="0">
                  <a:pos x="407" y="18"/>
                </a:cxn>
                <a:cxn ang="0">
                  <a:pos x="372" y="30"/>
                </a:cxn>
                <a:cxn ang="0">
                  <a:pos x="338" y="42"/>
                </a:cxn>
                <a:cxn ang="0">
                  <a:pos x="309" y="54"/>
                </a:cxn>
                <a:cxn ang="0">
                  <a:pos x="275" y="66"/>
                </a:cxn>
                <a:cxn ang="0">
                  <a:pos x="246" y="79"/>
                </a:cxn>
                <a:cxn ang="0">
                  <a:pos x="218" y="97"/>
                </a:cxn>
                <a:cxn ang="0">
                  <a:pos x="189" y="115"/>
                </a:cxn>
                <a:cxn ang="0">
                  <a:pos x="166" y="133"/>
                </a:cxn>
                <a:cxn ang="0">
                  <a:pos x="143" y="145"/>
                </a:cxn>
                <a:cxn ang="0">
                  <a:pos x="103" y="176"/>
                </a:cxn>
                <a:cxn ang="0">
                  <a:pos x="46" y="230"/>
                </a:cxn>
                <a:cxn ang="0">
                  <a:pos x="29" y="248"/>
                </a:cxn>
                <a:cxn ang="0">
                  <a:pos x="12" y="285"/>
                </a:cxn>
                <a:cxn ang="0">
                  <a:pos x="29" y="291"/>
                </a:cxn>
                <a:cxn ang="0">
                  <a:pos x="86" y="230"/>
                </a:cxn>
                <a:cxn ang="0">
                  <a:pos x="126" y="194"/>
                </a:cxn>
                <a:cxn ang="0">
                  <a:pos x="155" y="182"/>
                </a:cxn>
                <a:cxn ang="0">
                  <a:pos x="183" y="157"/>
                </a:cxn>
                <a:cxn ang="0">
                  <a:pos x="206" y="145"/>
                </a:cxn>
                <a:cxn ang="0">
                  <a:pos x="229" y="133"/>
                </a:cxn>
                <a:cxn ang="0">
                  <a:pos x="258" y="127"/>
                </a:cxn>
                <a:cxn ang="0">
                  <a:pos x="281" y="115"/>
                </a:cxn>
                <a:cxn ang="0">
                  <a:pos x="309" y="109"/>
                </a:cxn>
                <a:cxn ang="0">
                  <a:pos x="349" y="97"/>
                </a:cxn>
                <a:cxn ang="0">
                  <a:pos x="515" y="91"/>
                </a:cxn>
                <a:cxn ang="0">
                  <a:pos x="561" y="103"/>
                </a:cxn>
                <a:cxn ang="0">
                  <a:pos x="607" y="109"/>
                </a:cxn>
                <a:cxn ang="0">
                  <a:pos x="635" y="121"/>
                </a:cxn>
                <a:cxn ang="0">
                  <a:pos x="670" y="127"/>
                </a:cxn>
                <a:cxn ang="0">
                  <a:pos x="698" y="139"/>
                </a:cxn>
                <a:cxn ang="0">
                  <a:pos x="732" y="145"/>
                </a:cxn>
                <a:cxn ang="0">
                  <a:pos x="761" y="157"/>
                </a:cxn>
                <a:cxn ang="0">
                  <a:pos x="807" y="163"/>
                </a:cxn>
                <a:cxn ang="0">
                  <a:pos x="847" y="176"/>
                </a:cxn>
                <a:cxn ang="0">
                  <a:pos x="938" y="182"/>
                </a:cxn>
                <a:cxn ang="0">
                  <a:pos x="984" y="169"/>
                </a:cxn>
                <a:cxn ang="0">
                  <a:pos x="1041" y="163"/>
                </a:cxn>
                <a:cxn ang="0">
                  <a:pos x="1070" y="151"/>
                </a:cxn>
                <a:cxn ang="0">
                  <a:pos x="1098" y="145"/>
                </a:cxn>
                <a:cxn ang="0">
                  <a:pos x="1116" y="133"/>
                </a:cxn>
                <a:cxn ang="0">
                  <a:pos x="1133" y="127"/>
                </a:cxn>
                <a:cxn ang="0">
                  <a:pos x="1150" y="115"/>
                </a:cxn>
                <a:cxn ang="0">
                  <a:pos x="1167" y="109"/>
                </a:cxn>
                <a:cxn ang="0">
                  <a:pos x="1190" y="91"/>
                </a:cxn>
                <a:cxn ang="0">
                  <a:pos x="1224" y="73"/>
                </a:cxn>
              </a:cxnLst>
              <a:rect l="0" t="0" r="r" b="b"/>
              <a:pathLst>
                <a:path w="1242" h="292">
                  <a:moveTo>
                    <a:pt x="1241" y="54"/>
                  </a:moveTo>
                  <a:lnTo>
                    <a:pt x="1230" y="60"/>
                  </a:lnTo>
                  <a:lnTo>
                    <a:pt x="1213" y="66"/>
                  </a:lnTo>
                  <a:lnTo>
                    <a:pt x="1201" y="66"/>
                  </a:lnTo>
                  <a:lnTo>
                    <a:pt x="1190" y="73"/>
                  </a:lnTo>
                  <a:lnTo>
                    <a:pt x="1179" y="73"/>
                  </a:lnTo>
                  <a:lnTo>
                    <a:pt x="1167" y="79"/>
                  </a:lnTo>
                  <a:lnTo>
                    <a:pt x="1150" y="79"/>
                  </a:lnTo>
                  <a:lnTo>
                    <a:pt x="1139" y="85"/>
                  </a:lnTo>
                  <a:lnTo>
                    <a:pt x="1127" y="85"/>
                  </a:lnTo>
                  <a:lnTo>
                    <a:pt x="1116" y="91"/>
                  </a:lnTo>
                  <a:lnTo>
                    <a:pt x="967" y="91"/>
                  </a:lnTo>
                  <a:lnTo>
                    <a:pt x="956" y="85"/>
                  </a:lnTo>
                  <a:lnTo>
                    <a:pt x="933" y="85"/>
                  </a:lnTo>
                  <a:lnTo>
                    <a:pt x="927" y="79"/>
                  </a:lnTo>
                  <a:lnTo>
                    <a:pt x="904" y="79"/>
                  </a:lnTo>
                  <a:lnTo>
                    <a:pt x="893" y="73"/>
                  </a:lnTo>
                  <a:lnTo>
                    <a:pt x="875" y="73"/>
                  </a:lnTo>
                  <a:lnTo>
                    <a:pt x="864" y="66"/>
                  </a:lnTo>
                  <a:lnTo>
                    <a:pt x="853" y="66"/>
                  </a:lnTo>
                  <a:lnTo>
                    <a:pt x="847" y="60"/>
                  </a:lnTo>
                  <a:lnTo>
                    <a:pt x="835" y="60"/>
                  </a:lnTo>
                  <a:lnTo>
                    <a:pt x="824" y="54"/>
                  </a:lnTo>
                  <a:lnTo>
                    <a:pt x="818" y="54"/>
                  </a:lnTo>
                  <a:lnTo>
                    <a:pt x="807" y="48"/>
                  </a:lnTo>
                  <a:lnTo>
                    <a:pt x="784" y="48"/>
                  </a:lnTo>
                  <a:lnTo>
                    <a:pt x="778" y="42"/>
                  </a:lnTo>
                  <a:lnTo>
                    <a:pt x="767" y="42"/>
                  </a:lnTo>
                  <a:lnTo>
                    <a:pt x="755" y="36"/>
                  </a:lnTo>
                  <a:lnTo>
                    <a:pt x="744" y="36"/>
                  </a:lnTo>
                  <a:lnTo>
                    <a:pt x="738" y="30"/>
                  </a:lnTo>
                  <a:lnTo>
                    <a:pt x="727" y="30"/>
                  </a:lnTo>
                  <a:lnTo>
                    <a:pt x="715" y="24"/>
                  </a:lnTo>
                  <a:lnTo>
                    <a:pt x="692" y="24"/>
                  </a:lnTo>
                  <a:lnTo>
                    <a:pt x="687" y="18"/>
                  </a:lnTo>
                  <a:lnTo>
                    <a:pt x="675" y="18"/>
                  </a:lnTo>
                  <a:lnTo>
                    <a:pt x="664" y="12"/>
                  </a:lnTo>
                  <a:lnTo>
                    <a:pt x="641" y="12"/>
                  </a:lnTo>
                  <a:lnTo>
                    <a:pt x="630" y="6"/>
                  </a:lnTo>
                  <a:lnTo>
                    <a:pt x="595" y="6"/>
                  </a:lnTo>
                  <a:lnTo>
                    <a:pt x="584" y="0"/>
                  </a:lnTo>
                  <a:lnTo>
                    <a:pt x="509" y="0"/>
                  </a:lnTo>
                  <a:lnTo>
                    <a:pt x="498" y="6"/>
                  </a:lnTo>
                  <a:lnTo>
                    <a:pt x="458" y="6"/>
                  </a:lnTo>
                  <a:lnTo>
                    <a:pt x="447" y="12"/>
                  </a:lnTo>
                  <a:lnTo>
                    <a:pt x="435" y="12"/>
                  </a:lnTo>
                  <a:lnTo>
                    <a:pt x="418" y="18"/>
                  </a:lnTo>
                  <a:lnTo>
                    <a:pt x="407" y="18"/>
                  </a:lnTo>
                  <a:lnTo>
                    <a:pt x="395" y="24"/>
                  </a:lnTo>
                  <a:lnTo>
                    <a:pt x="384" y="24"/>
                  </a:lnTo>
                  <a:lnTo>
                    <a:pt x="372" y="30"/>
                  </a:lnTo>
                  <a:lnTo>
                    <a:pt x="361" y="30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26" y="42"/>
                  </a:lnTo>
                  <a:lnTo>
                    <a:pt x="315" y="48"/>
                  </a:lnTo>
                  <a:lnTo>
                    <a:pt x="309" y="54"/>
                  </a:lnTo>
                  <a:lnTo>
                    <a:pt x="298" y="54"/>
                  </a:lnTo>
                  <a:lnTo>
                    <a:pt x="286" y="60"/>
                  </a:lnTo>
                  <a:lnTo>
                    <a:pt x="275" y="66"/>
                  </a:lnTo>
                  <a:lnTo>
                    <a:pt x="264" y="73"/>
                  </a:lnTo>
                  <a:lnTo>
                    <a:pt x="258" y="79"/>
                  </a:lnTo>
                  <a:lnTo>
                    <a:pt x="246" y="79"/>
                  </a:lnTo>
                  <a:lnTo>
                    <a:pt x="235" y="85"/>
                  </a:lnTo>
                  <a:lnTo>
                    <a:pt x="229" y="91"/>
                  </a:lnTo>
                  <a:lnTo>
                    <a:pt x="218" y="97"/>
                  </a:lnTo>
                  <a:lnTo>
                    <a:pt x="206" y="103"/>
                  </a:lnTo>
                  <a:lnTo>
                    <a:pt x="201" y="109"/>
                  </a:lnTo>
                  <a:lnTo>
                    <a:pt x="189" y="115"/>
                  </a:lnTo>
                  <a:lnTo>
                    <a:pt x="183" y="121"/>
                  </a:lnTo>
                  <a:lnTo>
                    <a:pt x="172" y="127"/>
                  </a:lnTo>
                  <a:lnTo>
                    <a:pt x="166" y="133"/>
                  </a:lnTo>
                  <a:lnTo>
                    <a:pt x="161" y="133"/>
                  </a:lnTo>
                  <a:lnTo>
                    <a:pt x="149" y="139"/>
                  </a:lnTo>
                  <a:lnTo>
                    <a:pt x="143" y="145"/>
                  </a:lnTo>
                  <a:lnTo>
                    <a:pt x="132" y="151"/>
                  </a:lnTo>
                  <a:lnTo>
                    <a:pt x="115" y="169"/>
                  </a:lnTo>
                  <a:lnTo>
                    <a:pt x="103" y="176"/>
                  </a:lnTo>
                  <a:lnTo>
                    <a:pt x="81" y="200"/>
                  </a:lnTo>
                  <a:lnTo>
                    <a:pt x="75" y="200"/>
                  </a:lnTo>
                  <a:lnTo>
                    <a:pt x="46" y="230"/>
                  </a:lnTo>
                  <a:lnTo>
                    <a:pt x="40" y="230"/>
                  </a:lnTo>
                  <a:lnTo>
                    <a:pt x="29" y="242"/>
                  </a:lnTo>
                  <a:lnTo>
                    <a:pt x="29" y="248"/>
                  </a:lnTo>
                  <a:lnTo>
                    <a:pt x="23" y="248"/>
                  </a:lnTo>
                  <a:lnTo>
                    <a:pt x="0" y="272"/>
                  </a:lnTo>
                  <a:lnTo>
                    <a:pt x="12" y="285"/>
                  </a:lnTo>
                  <a:lnTo>
                    <a:pt x="23" y="285"/>
                  </a:lnTo>
                  <a:lnTo>
                    <a:pt x="23" y="291"/>
                  </a:lnTo>
                  <a:lnTo>
                    <a:pt x="29" y="291"/>
                  </a:lnTo>
                  <a:lnTo>
                    <a:pt x="81" y="236"/>
                  </a:lnTo>
                  <a:lnTo>
                    <a:pt x="86" y="236"/>
                  </a:lnTo>
                  <a:lnTo>
                    <a:pt x="86" y="230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26" y="194"/>
                  </a:lnTo>
                  <a:lnTo>
                    <a:pt x="132" y="194"/>
                  </a:lnTo>
                  <a:lnTo>
                    <a:pt x="143" y="182"/>
                  </a:lnTo>
                  <a:lnTo>
                    <a:pt x="155" y="182"/>
                  </a:lnTo>
                  <a:lnTo>
                    <a:pt x="172" y="163"/>
                  </a:lnTo>
                  <a:lnTo>
                    <a:pt x="178" y="163"/>
                  </a:lnTo>
                  <a:lnTo>
                    <a:pt x="183" y="157"/>
                  </a:lnTo>
                  <a:lnTo>
                    <a:pt x="195" y="151"/>
                  </a:lnTo>
                  <a:lnTo>
                    <a:pt x="201" y="151"/>
                  </a:lnTo>
                  <a:lnTo>
                    <a:pt x="206" y="145"/>
                  </a:lnTo>
                  <a:lnTo>
                    <a:pt x="212" y="145"/>
                  </a:lnTo>
                  <a:lnTo>
                    <a:pt x="223" y="139"/>
                  </a:lnTo>
                  <a:lnTo>
                    <a:pt x="229" y="133"/>
                  </a:lnTo>
                  <a:lnTo>
                    <a:pt x="241" y="133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64" y="121"/>
                  </a:lnTo>
                  <a:lnTo>
                    <a:pt x="275" y="121"/>
                  </a:lnTo>
                  <a:lnTo>
                    <a:pt x="281" y="115"/>
                  </a:lnTo>
                  <a:lnTo>
                    <a:pt x="292" y="115"/>
                  </a:lnTo>
                  <a:lnTo>
                    <a:pt x="298" y="109"/>
                  </a:lnTo>
                  <a:lnTo>
                    <a:pt x="309" y="109"/>
                  </a:lnTo>
                  <a:lnTo>
                    <a:pt x="321" y="103"/>
                  </a:lnTo>
                  <a:lnTo>
                    <a:pt x="338" y="103"/>
                  </a:lnTo>
                  <a:lnTo>
                    <a:pt x="349" y="97"/>
                  </a:lnTo>
                  <a:lnTo>
                    <a:pt x="384" y="97"/>
                  </a:lnTo>
                  <a:lnTo>
                    <a:pt x="395" y="91"/>
                  </a:lnTo>
                  <a:lnTo>
                    <a:pt x="515" y="91"/>
                  </a:lnTo>
                  <a:lnTo>
                    <a:pt x="521" y="97"/>
                  </a:lnTo>
                  <a:lnTo>
                    <a:pt x="555" y="97"/>
                  </a:lnTo>
                  <a:lnTo>
                    <a:pt x="561" y="103"/>
                  </a:lnTo>
                  <a:lnTo>
                    <a:pt x="584" y="103"/>
                  </a:lnTo>
                  <a:lnTo>
                    <a:pt x="590" y="109"/>
                  </a:lnTo>
                  <a:lnTo>
                    <a:pt x="607" y="109"/>
                  </a:lnTo>
                  <a:lnTo>
                    <a:pt x="612" y="115"/>
                  </a:lnTo>
                  <a:lnTo>
                    <a:pt x="624" y="115"/>
                  </a:lnTo>
                  <a:lnTo>
                    <a:pt x="635" y="121"/>
                  </a:lnTo>
                  <a:lnTo>
                    <a:pt x="652" y="121"/>
                  </a:lnTo>
                  <a:lnTo>
                    <a:pt x="658" y="127"/>
                  </a:lnTo>
                  <a:lnTo>
                    <a:pt x="670" y="127"/>
                  </a:lnTo>
                  <a:lnTo>
                    <a:pt x="675" y="133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10" y="139"/>
                  </a:lnTo>
                  <a:lnTo>
                    <a:pt x="721" y="145"/>
                  </a:lnTo>
                  <a:lnTo>
                    <a:pt x="732" y="145"/>
                  </a:lnTo>
                  <a:lnTo>
                    <a:pt x="738" y="151"/>
                  </a:lnTo>
                  <a:lnTo>
                    <a:pt x="755" y="151"/>
                  </a:lnTo>
                  <a:lnTo>
                    <a:pt x="761" y="157"/>
                  </a:lnTo>
                  <a:lnTo>
                    <a:pt x="773" y="157"/>
                  </a:lnTo>
                  <a:lnTo>
                    <a:pt x="784" y="163"/>
                  </a:lnTo>
                  <a:lnTo>
                    <a:pt x="807" y="163"/>
                  </a:lnTo>
                  <a:lnTo>
                    <a:pt x="813" y="169"/>
                  </a:lnTo>
                  <a:lnTo>
                    <a:pt x="835" y="169"/>
                  </a:lnTo>
                  <a:lnTo>
                    <a:pt x="847" y="176"/>
                  </a:lnTo>
                  <a:lnTo>
                    <a:pt x="881" y="176"/>
                  </a:lnTo>
                  <a:lnTo>
                    <a:pt x="887" y="182"/>
                  </a:lnTo>
                  <a:lnTo>
                    <a:pt x="938" y="182"/>
                  </a:lnTo>
                  <a:lnTo>
                    <a:pt x="944" y="176"/>
                  </a:lnTo>
                  <a:lnTo>
                    <a:pt x="978" y="176"/>
                  </a:lnTo>
                  <a:lnTo>
                    <a:pt x="984" y="169"/>
                  </a:lnTo>
                  <a:lnTo>
                    <a:pt x="1013" y="169"/>
                  </a:lnTo>
                  <a:lnTo>
                    <a:pt x="1018" y="163"/>
                  </a:lnTo>
                  <a:lnTo>
                    <a:pt x="1041" y="163"/>
                  </a:lnTo>
                  <a:lnTo>
                    <a:pt x="1047" y="157"/>
                  </a:lnTo>
                  <a:lnTo>
                    <a:pt x="1064" y="157"/>
                  </a:lnTo>
                  <a:lnTo>
                    <a:pt x="1070" y="151"/>
                  </a:lnTo>
                  <a:lnTo>
                    <a:pt x="1081" y="151"/>
                  </a:lnTo>
                  <a:lnTo>
                    <a:pt x="1081" y="145"/>
                  </a:lnTo>
                  <a:lnTo>
                    <a:pt x="1098" y="145"/>
                  </a:lnTo>
                  <a:lnTo>
                    <a:pt x="1104" y="139"/>
                  </a:lnTo>
                  <a:lnTo>
                    <a:pt x="1110" y="139"/>
                  </a:lnTo>
                  <a:lnTo>
                    <a:pt x="1116" y="133"/>
                  </a:lnTo>
                  <a:lnTo>
                    <a:pt x="1121" y="133"/>
                  </a:lnTo>
                  <a:lnTo>
                    <a:pt x="1127" y="127"/>
                  </a:lnTo>
                  <a:lnTo>
                    <a:pt x="1133" y="127"/>
                  </a:lnTo>
                  <a:lnTo>
                    <a:pt x="1139" y="121"/>
                  </a:lnTo>
                  <a:lnTo>
                    <a:pt x="1144" y="121"/>
                  </a:lnTo>
                  <a:lnTo>
                    <a:pt x="1150" y="115"/>
                  </a:lnTo>
                  <a:lnTo>
                    <a:pt x="1156" y="115"/>
                  </a:lnTo>
                  <a:lnTo>
                    <a:pt x="1161" y="109"/>
                  </a:lnTo>
                  <a:lnTo>
                    <a:pt x="1167" y="109"/>
                  </a:lnTo>
                  <a:lnTo>
                    <a:pt x="1173" y="103"/>
                  </a:lnTo>
                  <a:lnTo>
                    <a:pt x="1179" y="103"/>
                  </a:lnTo>
                  <a:lnTo>
                    <a:pt x="1190" y="91"/>
                  </a:lnTo>
                  <a:lnTo>
                    <a:pt x="1196" y="91"/>
                  </a:lnTo>
                  <a:lnTo>
                    <a:pt x="1213" y="73"/>
                  </a:lnTo>
                  <a:lnTo>
                    <a:pt x="1224" y="73"/>
                  </a:lnTo>
                  <a:lnTo>
                    <a:pt x="1241" y="54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2909" y="3222"/>
              <a:ext cx="131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6"/>
                </a:cxn>
                <a:cxn ang="0">
                  <a:pos x="131" y="436"/>
                </a:cxn>
                <a:cxn ang="0">
                  <a:pos x="131" y="0"/>
                </a:cxn>
                <a:cxn ang="0">
                  <a:pos x="0" y="0"/>
                </a:cxn>
              </a:cxnLst>
              <a:rect l="0" t="0" r="r" b="b"/>
              <a:pathLst>
                <a:path w="132" h="437">
                  <a:moveTo>
                    <a:pt x="0" y="0"/>
                  </a:moveTo>
                  <a:lnTo>
                    <a:pt x="0" y="436"/>
                  </a:lnTo>
                  <a:lnTo>
                    <a:pt x="131" y="436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2935" y="3078"/>
              <a:ext cx="59" cy="57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6" y="19"/>
                </a:cxn>
                <a:cxn ang="0">
                  <a:pos x="6" y="13"/>
                </a:cxn>
                <a:cxn ang="0">
                  <a:pos x="18" y="13"/>
                </a:cxn>
                <a:cxn ang="0">
                  <a:pos x="18" y="6"/>
                </a:cxn>
                <a:cxn ang="0">
                  <a:pos x="35" y="6"/>
                </a:cxn>
                <a:cxn ang="0">
                  <a:pos x="35" y="0"/>
                </a:cxn>
                <a:cxn ang="0">
                  <a:pos x="58" y="0"/>
                </a:cxn>
                <a:cxn ang="0">
                  <a:pos x="58" y="225"/>
                </a:cxn>
                <a:cxn ang="0">
                  <a:pos x="52" y="237"/>
                </a:cxn>
                <a:cxn ang="0">
                  <a:pos x="52" y="515"/>
                </a:cxn>
                <a:cxn ang="0">
                  <a:pos x="46" y="521"/>
                </a:cxn>
                <a:cxn ang="0">
                  <a:pos x="46" y="570"/>
                </a:cxn>
                <a:cxn ang="0">
                  <a:pos x="40" y="570"/>
                </a:cxn>
                <a:cxn ang="0">
                  <a:pos x="40" y="576"/>
                </a:cxn>
                <a:cxn ang="0">
                  <a:pos x="35" y="576"/>
                </a:cxn>
                <a:cxn ang="0">
                  <a:pos x="35" y="582"/>
                </a:cxn>
                <a:cxn ang="0">
                  <a:pos x="29" y="582"/>
                </a:cxn>
                <a:cxn ang="0">
                  <a:pos x="23" y="576"/>
                </a:cxn>
                <a:cxn ang="0">
                  <a:pos x="18" y="576"/>
                </a:cxn>
                <a:cxn ang="0">
                  <a:pos x="18" y="570"/>
                </a:cxn>
                <a:cxn ang="0">
                  <a:pos x="12" y="564"/>
                </a:cxn>
                <a:cxn ang="0">
                  <a:pos x="0" y="19"/>
                </a:cxn>
              </a:cxnLst>
              <a:rect l="0" t="0" r="r" b="b"/>
              <a:pathLst>
                <a:path w="59" h="583">
                  <a:moveTo>
                    <a:pt x="0" y="19"/>
                  </a:moveTo>
                  <a:lnTo>
                    <a:pt x="6" y="19"/>
                  </a:lnTo>
                  <a:lnTo>
                    <a:pt x="6" y="13"/>
                  </a:lnTo>
                  <a:lnTo>
                    <a:pt x="18" y="13"/>
                  </a:lnTo>
                  <a:lnTo>
                    <a:pt x="18" y="6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58" y="225"/>
                  </a:lnTo>
                  <a:lnTo>
                    <a:pt x="52" y="237"/>
                  </a:lnTo>
                  <a:lnTo>
                    <a:pt x="52" y="515"/>
                  </a:lnTo>
                  <a:lnTo>
                    <a:pt x="46" y="521"/>
                  </a:lnTo>
                  <a:lnTo>
                    <a:pt x="46" y="570"/>
                  </a:lnTo>
                  <a:lnTo>
                    <a:pt x="40" y="570"/>
                  </a:lnTo>
                  <a:lnTo>
                    <a:pt x="40" y="576"/>
                  </a:lnTo>
                  <a:lnTo>
                    <a:pt x="35" y="576"/>
                  </a:lnTo>
                  <a:lnTo>
                    <a:pt x="35" y="582"/>
                  </a:lnTo>
                  <a:lnTo>
                    <a:pt x="29" y="582"/>
                  </a:lnTo>
                  <a:lnTo>
                    <a:pt x="23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2673" y="1718"/>
              <a:ext cx="713" cy="1002"/>
            </a:xfrm>
            <a:custGeom>
              <a:avLst/>
              <a:gdLst/>
              <a:ahLst/>
              <a:cxnLst>
                <a:cxn ang="0">
                  <a:pos x="458" y="12"/>
                </a:cxn>
                <a:cxn ang="0">
                  <a:pos x="515" y="24"/>
                </a:cxn>
                <a:cxn ang="0">
                  <a:pos x="549" y="43"/>
                </a:cxn>
                <a:cxn ang="0">
                  <a:pos x="584" y="55"/>
                </a:cxn>
                <a:cxn ang="0">
                  <a:pos x="612" y="79"/>
                </a:cxn>
                <a:cxn ang="0">
                  <a:pos x="629" y="91"/>
                </a:cxn>
                <a:cxn ang="0">
                  <a:pos x="641" y="109"/>
                </a:cxn>
                <a:cxn ang="0">
                  <a:pos x="675" y="146"/>
                </a:cxn>
                <a:cxn ang="0">
                  <a:pos x="698" y="182"/>
                </a:cxn>
                <a:cxn ang="0">
                  <a:pos x="709" y="321"/>
                </a:cxn>
                <a:cxn ang="0">
                  <a:pos x="692" y="376"/>
                </a:cxn>
                <a:cxn ang="0">
                  <a:pos x="681" y="412"/>
                </a:cxn>
                <a:cxn ang="0">
                  <a:pos x="664" y="430"/>
                </a:cxn>
                <a:cxn ang="0">
                  <a:pos x="652" y="455"/>
                </a:cxn>
                <a:cxn ang="0">
                  <a:pos x="607" y="503"/>
                </a:cxn>
                <a:cxn ang="0">
                  <a:pos x="584" y="515"/>
                </a:cxn>
                <a:cxn ang="0">
                  <a:pos x="561" y="533"/>
                </a:cxn>
                <a:cxn ang="0">
                  <a:pos x="526" y="545"/>
                </a:cxn>
                <a:cxn ang="0">
                  <a:pos x="498" y="564"/>
                </a:cxn>
                <a:cxn ang="0">
                  <a:pos x="446" y="576"/>
                </a:cxn>
                <a:cxn ang="0">
                  <a:pos x="401" y="594"/>
                </a:cxn>
                <a:cxn ang="0">
                  <a:pos x="321" y="606"/>
                </a:cxn>
                <a:cxn ang="0">
                  <a:pos x="263" y="624"/>
                </a:cxn>
                <a:cxn ang="0">
                  <a:pos x="212" y="636"/>
                </a:cxn>
                <a:cxn ang="0">
                  <a:pos x="183" y="655"/>
                </a:cxn>
                <a:cxn ang="0">
                  <a:pos x="160" y="673"/>
                </a:cxn>
                <a:cxn ang="0">
                  <a:pos x="132" y="697"/>
                </a:cxn>
                <a:cxn ang="0">
                  <a:pos x="115" y="788"/>
                </a:cxn>
                <a:cxn ang="0">
                  <a:pos x="132" y="824"/>
                </a:cxn>
                <a:cxn ang="0">
                  <a:pos x="160" y="861"/>
                </a:cxn>
                <a:cxn ang="0">
                  <a:pos x="183" y="879"/>
                </a:cxn>
                <a:cxn ang="0">
                  <a:pos x="206" y="1000"/>
                </a:cxn>
                <a:cxn ang="0">
                  <a:pos x="149" y="988"/>
                </a:cxn>
                <a:cxn ang="0">
                  <a:pos x="120" y="970"/>
                </a:cxn>
                <a:cxn ang="0">
                  <a:pos x="92" y="957"/>
                </a:cxn>
                <a:cxn ang="0">
                  <a:pos x="52" y="921"/>
                </a:cxn>
                <a:cxn ang="0">
                  <a:pos x="40" y="897"/>
                </a:cxn>
                <a:cxn ang="0">
                  <a:pos x="23" y="873"/>
                </a:cxn>
                <a:cxn ang="0">
                  <a:pos x="12" y="824"/>
                </a:cxn>
                <a:cxn ang="0">
                  <a:pos x="6" y="727"/>
                </a:cxn>
                <a:cxn ang="0">
                  <a:pos x="17" y="667"/>
                </a:cxn>
                <a:cxn ang="0">
                  <a:pos x="40" y="636"/>
                </a:cxn>
                <a:cxn ang="0">
                  <a:pos x="92" y="582"/>
                </a:cxn>
                <a:cxn ang="0">
                  <a:pos x="115" y="564"/>
                </a:cxn>
                <a:cxn ang="0">
                  <a:pos x="143" y="552"/>
                </a:cxn>
                <a:cxn ang="0">
                  <a:pos x="172" y="533"/>
                </a:cxn>
                <a:cxn ang="0">
                  <a:pos x="212" y="521"/>
                </a:cxn>
                <a:cxn ang="0">
                  <a:pos x="246" y="503"/>
                </a:cxn>
                <a:cxn ang="0">
                  <a:pos x="309" y="491"/>
                </a:cxn>
                <a:cxn ang="0">
                  <a:pos x="366" y="473"/>
                </a:cxn>
                <a:cxn ang="0">
                  <a:pos x="424" y="461"/>
                </a:cxn>
                <a:cxn ang="0">
                  <a:pos x="458" y="442"/>
                </a:cxn>
                <a:cxn ang="0">
                  <a:pos x="486" y="430"/>
                </a:cxn>
                <a:cxn ang="0">
                  <a:pos x="509" y="412"/>
                </a:cxn>
                <a:cxn ang="0">
                  <a:pos x="526" y="400"/>
                </a:cxn>
                <a:cxn ang="0">
                  <a:pos x="555" y="370"/>
                </a:cxn>
                <a:cxn ang="0">
                  <a:pos x="567" y="339"/>
                </a:cxn>
                <a:cxn ang="0">
                  <a:pos x="572" y="236"/>
                </a:cxn>
                <a:cxn ang="0">
                  <a:pos x="561" y="200"/>
                </a:cxn>
                <a:cxn ang="0">
                  <a:pos x="515" y="140"/>
                </a:cxn>
                <a:cxn ang="0">
                  <a:pos x="492" y="127"/>
                </a:cxn>
                <a:cxn ang="0">
                  <a:pos x="464" y="109"/>
                </a:cxn>
                <a:cxn ang="0">
                  <a:pos x="395" y="97"/>
                </a:cxn>
              </a:cxnLst>
              <a:rect l="0" t="0" r="r" b="b"/>
              <a:pathLst>
                <a:path w="710" h="1001">
                  <a:moveTo>
                    <a:pt x="395" y="0"/>
                  </a:moveTo>
                  <a:lnTo>
                    <a:pt x="418" y="0"/>
                  </a:lnTo>
                  <a:lnTo>
                    <a:pt x="424" y="6"/>
                  </a:lnTo>
                  <a:lnTo>
                    <a:pt x="452" y="6"/>
                  </a:lnTo>
                  <a:lnTo>
                    <a:pt x="458" y="12"/>
                  </a:lnTo>
                  <a:lnTo>
                    <a:pt x="475" y="12"/>
                  </a:lnTo>
                  <a:lnTo>
                    <a:pt x="481" y="18"/>
                  </a:lnTo>
                  <a:lnTo>
                    <a:pt x="498" y="18"/>
                  </a:lnTo>
                  <a:lnTo>
                    <a:pt x="504" y="24"/>
                  </a:lnTo>
                  <a:lnTo>
                    <a:pt x="515" y="24"/>
                  </a:lnTo>
                  <a:lnTo>
                    <a:pt x="521" y="30"/>
                  </a:lnTo>
                  <a:lnTo>
                    <a:pt x="532" y="30"/>
                  </a:lnTo>
                  <a:lnTo>
                    <a:pt x="538" y="36"/>
                  </a:lnTo>
                  <a:lnTo>
                    <a:pt x="549" y="36"/>
                  </a:lnTo>
                  <a:lnTo>
                    <a:pt x="549" y="43"/>
                  </a:lnTo>
                  <a:lnTo>
                    <a:pt x="561" y="43"/>
                  </a:lnTo>
                  <a:lnTo>
                    <a:pt x="567" y="49"/>
                  </a:lnTo>
                  <a:lnTo>
                    <a:pt x="572" y="49"/>
                  </a:lnTo>
                  <a:lnTo>
                    <a:pt x="578" y="55"/>
                  </a:lnTo>
                  <a:lnTo>
                    <a:pt x="584" y="55"/>
                  </a:lnTo>
                  <a:lnTo>
                    <a:pt x="584" y="61"/>
                  </a:lnTo>
                  <a:lnTo>
                    <a:pt x="589" y="61"/>
                  </a:lnTo>
                  <a:lnTo>
                    <a:pt x="601" y="73"/>
                  </a:lnTo>
                  <a:lnTo>
                    <a:pt x="607" y="73"/>
                  </a:lnTo>
                  <a:lnTo>
                    <a:pt x="612" y="79"/>
                  </a:lnTo>
                  <a:lnTo>
                    <a:pt x="618" y="79"/>
                  </a:lnTo>
                  <a:lnTo>
                    <a:pt x="618" y="85"/>
                  </a:lnTo>
                  <a:lnTo>
                    <a:pt x="624" y="85"/>
                  </a:lnTo>
                  <a:lnTo>
                    <a:pt x="624" y="91"/>
                  </a:lnTo>
                  <a:lnTo>
                    <a:pt x="629" y="91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35" y="103"/>
                  </a:lnTo>
                  <a:lnTo>
                    <a:pt x="641" y="103"/>
                  </a:lnTo>
                  <a:lnTo>
                    <a:pt x="641" y="109"/>
                  </a:lnTo>
                  <a:lnTo>
                    <a:pt x="647" y="109"/>
                  </a:lnTo>
                  <a:lnTo>
                    <a:pt x="669" y="133"/>
                  </a:lnTo>
                  <a:lnTo>
                    <a:pt x="669" y="140"/>
                  </a:lnTo>
                  <a:lnTo>
                    <a:pt x="675" y="140"/>
                  </a:lnTo>
                  <a:lnTo>
                    <a:pt x="675" y="146"/>
                  </a:lnTo>
                  <a:lnTo>
                    <a:pt x="687" y="158"/>
                  </a:lnTo>
                  <a:lnTo>
                    <a:pt x="687" y="164"/>
                  </a:lnTo>
                  <a:lnTo>
                    <a:pt x="692" y="170"/>
                  </a:lnTo>
                  <a:lnTo>
                    <a:pt x="692" y="182"/>
                  </a:lnTo>
                  <a:lnTo>
                    <a:pt x="698" y="182"/>
                  </a:lnTo>
                  <a:lnTo>
                    <a:pt x="698" y="194"/>
                  </a:lnTo>
                  <a:lnTo>
                    <a:pt x="704" y="200"/>
                  </a:lnTo>
                  <a:lnTo>
                    <a:pt x="704" y="224"/>
                  </a:lnTo>
                  <a:lnTo>
                    <a:pt x="709" y="230"/>
                  </a:lnTo>
                  <a:lnTo>
                    <a:pt x="709" y="321"/>
                  </a:lnTo>
                  <a:lnTo>
                    <a:pt x="704" y="327"/>
                  </a:lnTo>
                  <a:lnTo>
                    <a:pt x="704" y="352"/>
                  </a:lnTo>
                  <a:lnTo>
                    <a:pt x="698" y="358"/>
                  </a:lnTo>
                  <a:lnTo>
                    <a:pt x="698" y="370"/>
                  </a:lnTo>
                  <a:lnTo>
                    <a:pt x="692" y="376"/>
                  </a:lnTo>
                  <a:lnTo>
                    <a:pt x="692" y="388"/>
                  </a:lnTo>
                  <a:lnTo>
                    <a:pt x="687" y="388"/>
                  </a:lnTo>
                  <a:lnTo>
                    <a:pt x="687" y="400"/>
                  </a:lnTo>
                  <a:lnTo>
                    <a:pt x="681" y="400"/>
                  </a:lnTo>
                  <a:lnTo>
                    <a:pt x="681" y="412"/>
                  </a:lnTo>
                  <a:lnTo>
                    <a:pt x="675" y="412"/>
                  </a:lnTo>
                  <a:lnTo>
                    <a:pt x="675" y="418"/>
                  </a:lnTo>
                  <a:lnTo>
                    <a:pt x="669" y="424"/>
                  </a:lnTo>
                  <a:lnTo>
                    <a:pt x="669" y="430"/>
                  </a:lnTo>
                  <a:lnTo>
                    <a:pt x="664" y="430"/>
                  </a:lnTo>
                  <a:lnTo>
                    <a:pt x="664" y="436"/>
                  </a:lnTo>
                  <a:lnTo>
                    <a:pt x="658" y="442"/>
                  </a:lnTo>
                  <a:lnTo>
                    <a:pt x="658" y="449"/>
                  </a:lnTo>
                  <a:lnTo>
                    <a:pt x="652" y="449"/>
                  </a:lnTo>
                  <a:lnTo>
                    <a:pt x="652" y="455"/>
                  </a:lnTo>
                  <a:lnTo>
                    <a:pt x="647" y="455"/>
                  </a:lnTo>
                  <a:lnTo>
                    <a:pt x="647" y="461"/>
                  </a:lnTo>
                  <a:lnTo>
                    <a:pt x="641" y="461"/>
                  </a:lnTo>
                  <a:lnTo>
                    <a:pt x="641" y="467"/>
                  </a:lnTo>
                  <a:lnTo>
                    <a:pt x="607" y="503"/>
                  </a:lnTo>
                  <a:lnTo>
                    <a:pt x="601" y="503"/>
                  </a:lnTo>
                  <a:lnTo>
                    <a:pt x="601" y="509"/>
                  </a:lnTo>
                  <a:lnTo>
                    <a:pt x="595" y="509"/>
                  </a:lnTo>
                  <a:lnTo>
                    <a:pt x="589" y="515"/>
                  </a:lnTo>
                  <a:lnTo>
                    <a:pt x="584" y="515"/>
                  </a:lnTo>
                  <a:lnTo>
                    <a:pt x="584" y="521"/>
                  </a:lnTo>
                  <a:lnTo>
                    <a:pt x="572" y="521"/>
                  </a:lnTo>
                  <a:lnTo>
                    <a:pt x="572" y="527"/>
                  </a:lnTo>
                  <a:lnTo>
                    <a:pt x="567" y="527"/>
                  </a:lnTo>
                  <a:lnTo>
                    <a:pt x="561" y="533"/>
                  </a:lnTo>
                  <a:lnTo>
                    <a:pt x="555" y="533"/>
                  </a:lnTo>
                  <a:lnTo>
                    <a:pt x="549" y="539"/>
                  </a:lnTo>
                  <a:lnTo>
                    <a:pt x="544" y="539"/>
                  </a:lnTo>
                  <a:lnTo>
                    <a:pt x="538" y="545"/>
                  </a:lnTo>
                  <a:lnTo>
                    <a:pt x="526" y="545"/>
                  </a:lnTo>
                  <a:lnTo>
                    <a:pt x="521" y="552"/>
                  </a:lnTo>
                  <a:lnTo>
                    <a:pt x="515" y="552"/>
                  </a:lnTo>
                  <a:lnTo>
                    <a:pt x="509" y="558"/>
                  </a:lnTo>
                  <a:lnTo>
                    <a:pt x="504" y="558"/>
                  </a:lnTo>
                  <a:lnTo>
                    <a:pt x="498" y="564"/>
                  </a:lnTo>
                  <a:lnTo>
                    <a:pt x="481" y="564"/>
                  </a:lnTo>
                  <a:lnTo>
                    <a:pt x="481" y="570"/>
                  </a:lnTo>
                  <a:lnTo>
                    <a:pt x="464" y="570"/>
                  </a:lnTo>
                  <a:lnTo>
                    <a:pt x="458" y="576"/>
                  </a:lnTo>
                  <a:lnTo>
                    <a:pt x="446" y="576"/>
                  </a:lnTo>
                  <a:lnTo>
                    <a:pt x="441" y="582"/>
                  </a:lnTo>
                  <a:lnTo>
                    <a:pt x="424" y="582"/>
                  </a:lnTo>
                  <a:lnTo>
                    <a:pt x="424" y="588"/>
                  </a:lnTo>
                  <a:lnTo>
                    <a:pt x="406" y="588"/>
                  </a:lnTo>
                  <a:lnTo>
                    <a:pt x="401" y="594"/>
                  </a:lnTo>
                  <a:lnTo>
                    <a:pt x="384" y="594"/>
                  </a:lnTo>
                  <a:lnTo>
                    <a:pt x="378" y="600"/>
                  </a:lnTo>
                  <a:lnTo>
                    <a:pt x="349" y="600"/>
                  </a:lnTo>
                  <a:lnTo>
                    <a:pt x="349" y="606"/>
                  </a:lnTo>
                  <a:lnTo>
                    <a:pt x="321" y="606"/>
                  </a:lnTo>
                  <a:lnTo>
                    <a:pt x="315" y="612"/>
                  </a:lnTo>
                  <a:lnTo>
                    <a:pt x="292" y="612"/>
                  </a:lnTo>
                  <a:lnTo>
                    <a:pt x="286" y="618"/>
                  </a:lnTo>
                  <a:lnTo>
                    <a:pt x="269" y="618"/>
                  </a:lnTo>
                  <a:lnTo>
                    <a:pt x="263" y="624"/>
                  </a:lnTo>
                  <a:lnTo>
                    <a:pt x="246" y="624"/>
                  </a:lnTo>
                  <a:lnTo>
                    <a:pt x="241" y="630"/>
                  </a:lnTo>
                  <a:lnTo>
                    <a:pt x="229" y="630"/>
                  </a:lnTo>
                  <a:lnTo>
                    <a:pt x="223" y="636"/>
                  </a:lnTo>
                  <a:lnTo>
                    <a:pt x="212" y="636"/>
                  </a:lnTo>
                  <a:lnTo>
                    <a:pt x="206" y="642"/>
                  </a:lnTo>
                  <a:lnTo>
                    <a:pt x="195" y="642"/>
                  </a:lnTo>
                  <a:lnTo>
                    <a:pt x="195" y="648"/>
                  </a:lnTo>
                  <a:lnTo>
                    <a:pt x="183" y="648"/>
                  </a:lnTo>
                  <a:lnTo>
                    <a:pt x="183" y="655"/>
                  </a:lnTo>
                  <a:lnTo>
                    <a:pt x="178" y="655"/>
                  </a:lnTo>
                  <a:lnTo>
                    <a:pt x="178" y="661"/>
                  </a:lnTo>
                  <a:lnTo>
                    <a:pt x="166" y="661"/>
                  </a:lnTo>
                  <a:lnTo>
                    <a:pt x="160" y="667"/>
                  </a:lnTo>
                  <a:lnTo>
                    <a:pt x="160" y="673"/>
                  </a:lnTo>
                  <a:lnTo>
                    <a:pt x="155" y="673"/>
                  </a:lnTo>
                  <a:lnTo>
                    <a:pt x="143" y="685"/>
                  </a:lnTo>
                  <a:lnTo>
                    <a:pt x="143" y="691"/>
                  </a:lnTo>
                  <a:lnTo>
                    <a:pt x="138" y="691"/>
                  </a:lnTo>
                  <a:lnTo>
                    <a:pt x="132" y="697"/>
                  </a:lnTo>
                  <a:lnTo>
                    <a:pt x="132" y="703"/>
                  </a:lnTo>
                  <a:lnTo>
                    <a:pt x="120" y="715"/>
                  </a:lnTo>
                  <a:lnTo>
                    <a:pt x="120" y="727"/>
                  </a:lnTo>
                  <a:lnTo>
                    <a:pt x="115" y="733"/>
                  </a:lnTo>
                  <a:lnTo>
                    <a:pt x="115" y="788"/>
                  </a:lnTo>
                  <a:lnTo>
                    <a:pt x="120" y="794"/>
                  </a:lnTo>
                  <a:lnTo>
                    <a:pt x="120" y="806"/>
                  </a:lnTo>
                  <a:lnTo>
                    <a:pt x="126" y="806"/>
                  </a:lnTo>
                  <a:lnTo>
                    <a:pt x="126" y="818"/>
                  </a:lnTo>
                  <a:lnTo>
                    <a:pt x="132" y="824"/>
                  </a:lnTo>
                  <a:lnTo>
                    <a:pt x="132" y="830"/>
                  </a:lnTo>
                  <a:lnTo>
                    <a:pt x="138" y="836"/>
                  </a:lnTo>
                  <a:lnTo>
                    <a:pt x="138" y="842"/>
                  </a:lnTo>
                  <a:lnTo>
                    <a:pt x="155" y="861"/>
                  </a:lnTo>
                  <a:lnTo>
                    <a:pt x="160" y="861"/>
                  </a:lnTo>
                  <a:lnTo>
                    <a:pt x="160" y="867"/>
                  </a:lnTo>
                  <a:lnTo>
                    <a:pt x="166" y="873"/>
                  </a:lnTo>
                  <a:lnTo>
                    <a:pt x="172" y="873"/>
                  </a:lnTo>
                  <a:lnTo>
                    <a:pt x="178" y="879"/>
                  </a:lnTo>
                  <a:lnTo>
                    <a:pt x="183" y="879"/>
                  </a:lnTo>
                  <a:lnTo>
                    <a:pt x="189" y="885"/>
                  </a:lnTo>
                  <a:lnTo>
                    <a:pt x="195" y="885"/>
                  </a:lnTo>
                  <a:lnTo>
                    <a:pt x="200" y="891"/>
                  </a:lnTo>
                  <a:lnTo>
                    <a:pt x="206" y="891"/>
                  </a:lnTo>
                  <a:lnTo>
                    <a:pt x="206" y="1000"/>
                  </a:lnTo>
                  <a:lnTo>
                    <a:pt x="183" y="1000"/>
                  </a:lnTo>
                  <a:lnTo>
                    <a:pt x="183" y="994"/>
                  </a:lnTo>
                  <a:lnTo>
                    <a:pt x="166" y="994"/>
                  </a:lnTo>
                  <a:lnTo>
                    <a:pt x="160" y="988"/>
                  </a:lnTo>
                  <a:lnTo>
                    <a:pt x="149" y="988"/>
                  </a:lnTo>
                  <a:lnTo>
                    <a:pt x="143" y="982"/>
                  </a:lnTo>
                  <a:lnTo>
                    <a:pt x="132" y="982"/>
                  </a:lnTo>
                  <a:lnTo>
                    <a:pt x="132" y="976"/>
                  </a:lnTo>
                  <a:lnTo>
                    <a:pt x="126" y="976"/>
                  </a:lnTo>
                  <a:lnTo>
                    <a:pt x="120" y="970"/>
                  </a:lnTo>
                  <a:lnTo>
                    <a:pt x="115" y="970"/>
                  </a:lnTo>
                  <a:lnTo>
                    <a:pt x="109" y="964"/>
                  </a:lnTo>
                  <a:lnTo>
                    <a:pt x="103" y="964"/>
                  </a:lnTo>
                  <a:lnTo>
                    <a:pt x="98" y="957"/>
                  </a:lnTo>
                  <a:lnTo>
                    <a:pt x="92" y="957"/>
                  </a:lnTo>
                  <a:lnTo>
                    <a:pt x="80" y="945"/>
                  </a:lnTo>
                  <a:lnTo>
                    <a:pt x="75" y="945"/>
                  </a:lnTo>
                  <a:lnTo>
                    <a:pt x="75" y="939"/>
                  </a:lnTo>
                  <a:lnTo>
                    <a:pt x="69" y="939"/>
                  </a:lnTo>
                  <a:lnTo>
                    <a:pt x="52" y="921"/>
                  </a:lnTo>
                  <a:lnTo>
                    <a:pt x="52" y="915"/>
                  </a:lnTo>
                  <a:lnTo>
                    <a:pt x="46" y="915"/>
                  </a:lnTo>
                  <a:lnTo>
                    <a:pt x="46" y="909"/>
                  </a:lnTo>
                  <a:lnTo>
                    <a:pt x="40" y="909"/>
                  </a:lnTo>
                  <a:lnTo>
                    <a:pt x="40" y="897"/>
                  </a:lnTo>
                  <a:lnTo>
                    <a:pt x="35" y="891"/>
                  </a:lnTo>
                  <a:lnTo>
                    <a:pt x="35" y="885"/>
                  </a:lnTo>
                  <a:lnTo>
                    <a:pt x="29" y="879"/>
                  </a:lnTo>
                  <a:lnTo>
                    <a:pt x="29" y="873"/>
                  </a:lnTo>
                  <a:lnTo>
                    <a:pt x="23" y="873"/>
                  </a:lnTo>
                  <a:lnTo>
                    <a:pt x="23" y="861"/>
                  </a:lnTo>
                  <a:lnTo>
                    <a:pt x="17" y="854"/>
                  </a:lnTo>
                  <a:lnTo>
                    <a:pt x="17" y="842"/>
                  </a:lnTo>
                  <a:lnTo>
                    <a:pt x="12" y="836"/>
                  </a:lnTo>
                  <a:lnTo>
                    <a:pt x="12" y="824"/>
                  </a:lnTo>
                  <a:lnTo>
                    <a:pt x="6" y="818"/>
                  </a:lnTo>
                  <a:lnTo>
                    <a:pt x="6" y="800"/>
                  </a:lnTo>
                  <a:lnTo>
                    <a:pt x="0" y="794"/>
                  </a:lnTo>
                  <a:lnTo>
                    <a:pt x="0" y="733"/>
                  </a:lnTo>
                  <a:lnTo>
                    <a:pt x="6" y="727"/>
                  </a:lnTo>
                  <a:lnTo>
                    <a:pt x="6" y="703"/>
                  </a:lnTo>
                  <a:lnTo>
                    <a:pt x="12" y="697"/>
                  </a:lnTo>
                  <a:lnTo>
                    <a:pt x="12" y="685"/>
                  </a:lnTo>
                  <a:lnTo>
                    <a:pt x="17" y="679"/>
                  </a:lnTo>
                  <a:lnTo>
                    <a:pt x="17" y="667"/>
                  </a:lnTo>
                  <a:lnTo>
                    <a:pt x="23" y="667"/>
                  </a:lnTo>
                  <a:lnTo>
                    <a:pt x="23" y="655"/>
                  </a:lnTo>
                  <a:lnTo>
                    <a:pt x="35" y="642"/>
                  </a:lnTo>
                  <a:lnTo>
                    <a:pt x="35" y="636"/>
                  </a:lnTo>
                  <a:lnTo>
                    <a:pt x="40" y="636"/>
                  </a:lnTo>
                  <a:lnTo>
                    <a:pt x="46" y="630"/>
                  </a:lnTo>
                  <a:lnTo>
                    <a:pt x="46" y="624"/>
                  </a:lnTo>
                  <a:lnTo>
                    <a:pt x="75" y="594"/>
                  </a:lnTo>
                  <a:lnTo>
                    <a:pt x="80" y="594"/>
                  </a:lnTo>
                  <a:lnTo>
                    <a:pt x="92" y="582"/>
                  </a:lnTo>
                  <a:lnTo>
                    <a:pt x="98" y="582"/>
                  </a:lnTo>
                  <a:lnTo>
                    <a:pt x="98" y="576"/>
                  </a:lnTo>
                  <a:lnTo>
                    <a:pt x="103" y="570"/>
                  </a:lnTo>
                  <a:lnTo>
                    <a:pt x="109" y="570"/>
                  </a:lnTo>
                  <a:lnTo>
                    <a:pt x="115" y="564"/>
                  </a:lnTo>
                  <a:lnTo>
                    <a:pt x="120" y="564"/>
                  </a:lnTo>
                  <a:lnTo>
                    <a:pt x="126" y="558"/>
                  </a:lnTo>
                  <a:lnTo>
                    <a:pt x="132" y="558"/>
                  </a:lnTo>
                  <a:lnTo>
                    <a:pt x="138" y="552"/>
                  </a:lnTo>
                  <a:lnTo>
                    <a:pt x="143" y="552"/>
                  </a:lnTo>
                  <a:lnTo>
                    <a:pt x="149" y="545"/>
                  </a:lnTo>
                  <a:lnTo>
                    <a:pt x="155" y="545"/>
                  </a:lnTo>
                  <a:lnTo>
                    <a:pt x="160" y="539"/>
                  </a:lnTo>
                  <a:lnTo>
                    <a:pt x="166" y="539"/>
                  </a:lnTo>
                  <a:lnTo>
                    <a:pt x="172" y="533"/>
                  </a:lnTo>
                  <a:lnTo>
                    <a:pt x="178" y="533"/>
                  </a:lnTo>
                  <a:lnTo>
                    <a:pt x="183" y="527"/>
                  </a:lnTo>
                  <a:lnTo>
                    <a:pt x="195" y="527"/>
                  </a:lnTo>
                  <a:lnTo>
                    <a:pt x="200" y="521"/>
                  </a:lnTo>
                  <a:lnTo>
                    <a:pt x="212" y="521"/>
                  </a:lnTo>
                  <a:lnTo>
                    <a:pt x="218" y="515"/>
                  </a:lnTo>
                  <a:lnTo>
                    <a:pt x="229" y="515"/>
                  </a:lnTo>
                  <a:lnTo>
                    <a:pt x="229" y="509"/>
                  </a:lnTo>
                  <a:lnTo>
                    <a:pt x="246" y="509"/>
                  </a:lnTo>
                  <a:lnTo>
                    <a:pt x="246" y="503"/>
                  </a:lnTo>
                  <a:lnTo>
                    <a:pt x="263" y="503"/>
                  </a:lnTo>
                  <a:lnTo>
                    <a:pt x="263" y="497"/>
                  </a:lnTo>
                  <a:lnTo>
                    <a:pt x="286" y="497"/>
                  </a:lnTo>
                  <a:lnTo>
                    <a:pt x="286" y="491"/>
                  </a:lnTo>
                  <a:lnTo>
                    <a:pt x="309" y="491"/>
                  </a:lnTo>
                  <a:lnTo>
                    <a:pt x="315" y="485"/>
                  </a:lnTo>
                  <a:lnTo>
                    <a:pt x="332" y="485"/>
                  </a:lnTo>
                  <a:lnTo>
                    <a:pt x="338" y="479"/>
                  </a:lnTo>
                  <a:lnTo>
                    <a:pt x="361" y="479"/>
                  </a:lnTo>
                  <a:lnTo>
                    <a:pt x="366" y="473"/>
                  </a:lnTo>
                  <a:lnTo>
                    <a:pt x="384" y="473"/>
                  </a:lnTo>
                  <a:lnTo>
                    <a:pt x="389" y="467"/>
                  </a:lnTo>
                  <a:lnTo>
                    <a:pt x="406" y="467"/>
                  </a:lnTo>
                  <a:lnTo>
                    <a:pt x="412" y="461"/>
                  </a:lnTo>
                  <a:lnTo>
                    <a:pt x="424" y="461"/>
                  </a:lnTo>
                  <a:lnTo>
                    <a:pt x="424" y="455"/>
                  </a:lnTo>
                  <a:lnTo>
                    <a:pt x="441" y="455"/>
                  </a:lnTo>
                  <a:lnTo>
                    <a:pt x="446" y="449"/>
                  </a:lnTo>
                  <a:lnTo>
                    <a:pt x="452" y="449"/>
                  </a:lnTo>
                  <a:lnTo>
                    <a:pt x="458" y="442"/>
                  </a:lnTo>
                  <a:lnTo>
                    <a:pt x="464" y="442"/>
                  </a:lnTo>
                  <a:lnTo>
                    <a:pt x="469" y="436"/>
                  </a:lnTo>
                  <a:lnTo>
                    <a:pt x="475" y="436"/>
                  </a:lnTo>
                  <a:lnTo>
                    <a:pt x="481" y="430"/>
                  </a:lnTo>
                  <a:lnTo>
                    <a:pt x="486" y="430"/>
                  </a:lnTo>
                  <a:lnTo>
                    <a:pt x="492" y="424"/>
                  </a:lnTo>
                  <a:lnTo>
                    <a:pt x="498" y="424"/>
                  </a:lnTo>
                  <a:lnTo>
                    <a:pt x="498" y="418"/>
                  </a:lnTo>
                  <a:lnTo>
                    <a:pt x="504" y="418"/>
                  </a:lnTo>
                  <a:lnTo>
                    <a:pt x="509" y="412"/>
                  </a:lnTo>
                  <a:lnTo>
                    <a:pt x="515" y="412"/>
                  </a:lnTo>
                  <a:lnTo>
                    <a:pt x="515" y="406"/>
                  </a:lnTo>
                  <a:lnTo>
                    <a:pt x="521" y="406"/>
                  </a:lnTo>
                  <a:lnTo>
                    <a:pt x="521" y="400"/>
                  </a:lnTo>
                  <a:lnTo>
                    <a:pt x="526" y="400"/>
                  </a:lnTo>
                  <a:lnTo>
                    <a:pt x="526" y="394"/>
                  </a:lnTo>
                  <a:lnTo>
                    <a:pt x="532" y="394"/>
                  </a:lnTo>
                  <a:lnTo>
                    <a:pt x="549" y="376"/>
                  </a:lnTo>
                  <a:lnTo>
                    <a:pt x="549" y="370"/>
                  </a:lnTo>
                  <a:lnTo>
                    <a:pt x="555" y="370"/>
                  </a:lnTo>
                  <a:lnTo>
                    <a:pt x="555" y="358"/>
                  </a:lnTo>
                  <a:lnTo>
                    <a:pt x="561" y="358"/>
                  </a:lnTo>
                  <a:lnTo>
                    <a:pt x="561" y="352"/>
                  </a:lnTo>
                  <a:lnTo>
                    <a:pt x="567" y="346"/>
                  </a:lnTo>
                  <a:lnTo>
                    <a:pt x="567" y="339"/>
                  </a:lnTo>
                  <a:lnTo>
                    <a:pt x="572" y="333"/>
                  </a:lnTo>
                  <a:lnTo>
                    <a:pt x="572" y="321"/>
                  </a:lnTo>
                  <a:lnTo>
                    <a:pt x="578" y="315"/>
                  </a:lnTo>
                  <a:lnTo>
                    <a:pt x="578" y="243"/>
                  </a:lnTo>
                  <a:lnTo>
                    <a:pt x="572" y="236"/>
                  </a:lnTo>
                  <a:lnTo>
                    <a:pt x="572" y="224"/>
                  </a:lnTo>
                  <a:lnTo>
                    <a:pt x="567" y="218"/>
                  </a:lnTo>
                  <a:lnTo>
                    <a:pt x="567" y="212"/>
                  </a:lnTo>
                  <a:lnTo>
                    <a:pt x="561" y="206"/>
                  </a:lnTo>
                  <a:lnTo>
                    <a:pt x="561" y="200"/>
                  </a:lnTo>
                  <a:lnTo>
                    <a:pt x="555" y="194"/>
                  </a:lnTo>
                  <a:lnTo>
                    <a:pt x="555" y="188"/>
                  </a:lnTo>
                  <a:lnTo>
                    <a:pt x="544" y="176"/>
                  </a:lnTo>
                  <a:lnTo>
                    <a:pt x="544" y="170"/>
                  </a:lnTo>
                  <a:lnTo>
                    <a:pt x="515" y="140"/>
                  </a:lnTo>
                  <a:lnTo>
                    <a:pt x="509" y="140"/>
                  </a:lnTo>
                  <a:lnTo>
                    <a:pt x="509" y="133"/>
                  </a:lnTo>
                  <a:lnTo>
                    <a:pt x="504" y="133"/>
                  </a:lnTo>
                  <a:lnTo>
                    <a:pt x="498" y="127"/>
                  </a:lnTo>
                  <a:lnTo>
                    <a:pt x="492" y="127"/>
                  </a:lnTo>
                  <a:lnTo>
                    <a:pt x="486" y="121"/>
                  </a:lnTo>
                  <a:lnTo>
                    <a:pt x="481" y="121"/>
                  </a:lnTo>
                  <a:lnTo>
                    <a:pt x="475" y="115"/>
                  </a:lnTo>
                  <a:lnTo>
                    <a:pt x="464" y="115"/>
                  </a:lnTo>
                  <a:lnTo>
                    <a:pt x="464" y="109"/>
                  </a:lnTo>
                  <a:lnTo>
                    <a:pt x="446" y="109"/>
                  </a:lnTo>
                  <a:lnTo>
                    <a:pt x="441" y="103"/>
                  </a:lnTo>
                  <a:lnTo>
                    <a:pt x="418" y="103"/>
                  </a:lnTo>
                  <a:lnTo>
                    <a:pt x="412" y="97"/>
                  </a:lnTo>
                  <a:lnTo>
                    <a:pt x="395" y="97"/>
                  </a:lnTo>
                  <a:lnTo>
                    <a:pt x="39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2654" y="1699"/>
              <a:ext cx="752" cy="1048"/>
            </a:xfrm>
            <a:custGeom>
              <a:avLst/>
              <a:gdLst/>
              <a:ahLst/>
              <a:cxnLst>
                <a:cxn ang="0">
                  <a:pos x="515" y="67"/>
                </a:cxn>
                <a:cxn ang="0">
                  <a:pos x="624" y="127"/>
                </a:cxn>
                <a:cxn ang="0">
                  <a:pos x="698" y="218"/>
                </a:cxn>
                <a:cxn ang="0">
                  <a:pos x="698" y="376"/>
                </a:cxn>
                <a:cxn ang="0">
                  <a:pos x="664" y="448"/>
                </a:cxn>
                <a:cxn ang="0">
                  <a:pos x="601" y="515"/>
                </a:cxn>
                <a:cxn ang="0">
                  <a:pos x="538" y="545"/>
                </a:cxn>
                <a:cxn ang="0">
                  <a:pos x="435" y="582"/>
                </a:cxn>
                <a:cxn ang="0">
                  <a:pos x="338" y="606"/>
                </a:cxn>
                <a:cxn ang="0">
                  <a:pos x="218" y="636"/>
                </a:cxn>
                <a:cxn ang="0">
                  <a:pos x="161" y="679"/>
                </a:cxn>
                <a:cxn ang="0">
                  <a:pos x="132" y="715"/>
                </a:cxn>
                <a:cxn ang="0">
                  <a:pos x="109" y="794"/>
                </a:cxn>
                <a:cxn ang="0">
                  <a:pos x="132" y="860"/>
                </a:cxn>
                <a:cxn ang="0">
                  <a:pos x="149" y="885"/>
                </a:cxn>
                <a:cxn ang="0">
                  <a:pos x="183" y="915"/>
                </a:cxn>
                <a:cxn ang="0">
                  <a:pos x="201" y="994"/>
                </a:cxn>
                <a:cxn ang="0">
                  <a:pos x="126" y="957"/>
                </a:cxn>
                <a:cxn ang="0">
                  <a:pos x="92" y="927"/>
                </a:cxn>
                <a:cxn ang="0">
                  <a:pos x="63" y="872"/>
                </a:cxn>
                <a:cxn ang="0">
                  <a:pos x="52" y="721"/>
                </a:cxn>
                <a:cxn ang="0">
                  <a:pos x="115" y="630"/>
                </a:cxn>
                <a:cxn ang="0">
                  <a:pos x="195" y="582"/>
                </a:cxn>
                <a:cxn ang="0">
                  <a:pos x="281" y="545"/>
                </a:cxn>
                <a:cxn ang="0">
                  <a:pos x="401" y="521"/>
                </a:cxn>
                <a:cxn ang="0">
                  <a:pos x="469" y="497"/>
                </a:cxn>
                <a:cxn ang="0">
                  <a:pos x="601" y="388"/>
                </a:cxn>
                <a:cxn ang="0">
                  <a:pos x="612" y="242"/>
                </a:cxn>
                <a:cxn ang="0">
                  <a:pos x="572" y="170"/>
                </a:cxn>
                <a:cxn ang="0">
                  <a:pos x="475" y="109"/>
                </a:cxn>
                <a:cxn ang="0">
                  <a:pos x="418" y="0"/>
                </a:cxn>
                <a:cxn ang="0">
                  <a:pos x="487" y="164"/>
                </a:cxn>
                <a:cxn ang="0">
                  <a:pos x="527" y="188"/>
                </a:cxn>
                <a:cxn ang="0">
                  <a:pos x="561" y="230"/>
                </a:cxn>
                <a:cxn ang="0">
                  <a:pos x="572" y="345"/>
                </a:cxn>
                <a:cxn ang="0">
                  <a:pos x="509" y="418"/>
                </a:cxn>
                <a:cxn ang="0">
                  <a:pos x="441" y="454"/>
                </a:cxn>
                <a:cxn ang="0">
                  <a:pos x="349" y="479"/>
                </a:cxn>
                <a:cxn ang="0">
                  <a:pos x="241" y="509"/>
                </a:cxn>
                <a:cxn ang="0">
                  <a:pos x="172" y="539"/>
                </a:cxn>
                <a:cxn ang="0">
                  <a:pos x="81" y="600"/>
                </a:cxn>
                <a:cxn ang="0">
                  <a:pos x="18" y="685"/>
                </a:cxn>
                <a:cxn ang="0">
                  <a:pos x="6" y="836"/>
                </a:cxn>
                <a:cxn ang="0">
                  <a:pos x="35" y="915"/>
                </a:cxn>
                <a:cxn ang="0">
                  <a:pos x="69" y="975"/>
                </a:cxn>
                <a:cxn ang="0">
                  <a:pos x="138" y="1018"/>
                </a:cxn>
                <a:cxn ang="0">
                  <a:pos x="212" y="1042"/>
                </a:cxn>
                <a:cxn ang="0">
                  <a:pos x="218" y="885"/>
                </a:cxn>
                <a:cxn ang="0">
                  <a:pos x="172" y="830"/>
                </a:cxn>
                <a:cxn ang="0">
                  <a:pos x="161" y="757"/>
                </a:cxn>
                <a:cxn ang="0">
                  <a:pos x="183" y="715"/>
                </a:cxn>
                <a:cxn ang="0">
                  <a:pos x="201" y="703"/>
                </a:cxn>
                <a:cxn ang="0">
                  <a:pos x="246" y="679"/>
                </a:cxn>
                <a:cxn ang="0">
                  <a:pos x="378" y="648"/>
                </a:cxn>
                <a:cxn ang="0">
                  <a:pos x="458" y="630"/>
                </a:cxn>
                <a:cxn ang="0">
                  <a:pos x="567" y="588"/>
                </a:cxn>
                <a:cxn ang="0">
                  <a:pos x="652" y="533"/>
                </a:cxn>
                <a:cxn ang="0">
                  <a:pos x="704" y="466"/>
                </a:cxn>
                <a:cxn ang="0">
                  <a:pos x="744" y="388"/>
                </a:cxn>
                <a:cxn ang="0">
                  <a:pos x="738" y="200"/>
                </a:cxn>
                <a:cxn ang="0">
                  <a:pos x="664" y="97"/>
                </a:cxn>
                <a:cxn ang="0">
                  <a:pos x="555" y="30"/>
                </a:cxn>
                <a:cxn ang="0">
                  <a:pos x="418" y="0"/>
                </a:cxn>
              </a:cxnLst>
              <a:rect l="0" t="0" r="r" b="b"/>
              <a:pathLst>
                <a:path w="756" h="1049">
                  <a:moveTo>
                    <a:pt x="418" y="48"/>
                  </a:moveTo>
                  <a:lnTo>
                    <a:pt x="447" y="48"/>
                  </a:lnTo>
                  <a:lnTo>
                    <a:pt x="452" y="54"/>
                  </a:lnTo>
                  <a:lnTo>
                    <a:pt x="475" y="54"/>
                  </a:lnTo>
                  <a:lnTo>
                    <a:pt x="481" y="60"/>
                  </a:lnTo>
                  <a:lnTo>
                    <a:pt x="498" y="60"/>
                  </a:lnTo>
                  <a:lnTo>
                    <a:pt x="509" y="67"/>
                  </a:lnTo>
                  <a:lnTo>
                    <a:pt x="515" y="67"/>
                  </a:lnTo>
                  <a:lnTo>
                    <a:pt x="538" y="73"/>
                  </a:lnTo>
                  <a:lnTo>
                    <a:pt x="549" y="79"/>
                  </a:lnTo>
                  <a:lnTo>
                    <a:pt x="561" y="85"/>
                  </a:lnTo>
                  <a:lnTo>
                    <a:pt x="595" y="103"/>
                  </a:lnTo>
                  <a:lnTo>
                    <a:pt x="607" y="109"/>
                  </a:lnTo>
                  <a:lnTo>
                    <a:pt x="618" y="121"/>
                  </a:lnTo>
                  <a:lnTo>
                    <a:pt x="624" y="121"/>
                  </a:lnTo>
                  <a:lnTo>
                    <a:pt x="624" y="127"/>
                  </a:lnTo>
                  <a:lnTo>
                    <a:pt x="635" y="139"/>
                  </a:lnTo>
                  <a:lnTo>
                    <a:pt x="647" y="139"/>
                  </a:lnTo>
                  <a:lnTo>
                    <a:pt x="670" y="170"/>
                  </a:lnTo>
                  <a:lnTo>
                    <a:pt x="681" y="182"/>
                  </a:lnTo>
                  <a:lnTo>
                    <a:pt x="681" y="188"/>
                  </a:lnTo>
                  <a:lnTo>
                    <a:pt x="692" y="206"/>
                  </a:lnTo>
                  <a:lnTo>
                    <a:pt x="692" y="212"/>
                  </a:lnTo>
                  <a:lnTo>
                    <a:pt x="698" y="218"/>
                  </a:lnTo>
                  <a:lnTo>
                    <a:pt x="698" y="230"/>
                  </a:lnTo>
                  <a:lnTo>
                    <a:pt x="704" y="236"/>
                  </a:lnTo>
                  <a:lnTo>
                    <a:pt x="704" y="279"/>
                  </a:lnTo>
                  <a:lnTo>
                    <a:pt x="710" y="285"/>
                  </a:lnTo>
                  <a:lnTo>
                    <a:pt x="710" y="309"/>
                  </a:lnTo>
                  <a:lnTo>
                    <a:pt x="704" y="315"/>
                  </a:lnTo>
                  <a:lnTo>
                    <a:pt x="704" y="333"/>
                  </a:lnTo>
                  <a:lnTo>
                    <a:pt x="698" y="376"/>
                  </a:lnTo>
                  <a:lnTo>
                    <a:pt x="698" y="382"/>
                  </a:lnTo>
                  <a:lnTo>
                    <a:pt x="692" y="382"/>
                  </a:lnTo>
                  <a:lnTo>
                    <a:pt x="692" y="400"/>
                  </a:lnTo>
                  <a:lnTo>
                    <a:pt x="681" y="412"/>
                  </a:lnTo>
                  <a:lnTo>
                    <a:pt x="681" y="418"/>
                  </a:lnTo>
                  <a:lnTo>
                    <a:pt x="675" y="430"/>
                  </a:lnTo>
                  <a:lnTo>
                    <a:pt x="664" y="442"/>
                  </a:lnTo>
                  <a:lnTo>
                    <a:pt x="664" y="448"/>
                  </a:lnTo>
                  <a:lnTo>
                    <a:pt x="658" y="460"/>
                  </a:lnTo>
                  <a:lnTo>
                    <a:pt x="647" y="466"/>
                  </a:lnTo>
                  <a:lnTo>
                    <a:pt x="641" y="479"/>
                  </a:lnTo>
                  <a:lnTo>
                    <a:pt x="635" y="485"/>
                  </a:lnTo>
                  <a:lnTo>
                    <a:pt x="624" y="491"/>
                  </a:lnTo>
                  <a:lnTo>
                    <a:pt x="618" y="497"/>
                  </a:lnTo>
                  <a:lnTo>
                    <a:pt x="624" y="491"/>
                  </a:lnTo>
                  <a:lnTo>
                    <a:pt x="601" y="515"/>
                  </a:lnTo>
                  <a:lnTo>
                    <a:pt x="595" y="515"/>
                  </a:lnTo>
                  <a:lnTo>
                    <a:pt x="584" y="527"/>
                  </a:lnTo>
                  <a:lnTo>
                    <a:pt x="578" y="527"/>
                  </a:lnTo>
                  <a:lnTo>
                    <a:pt x="572" y="533"/>
                  </a:lnTo>
                  <a:lnTo>
                    <a:pt x="561" y="539"/>
                  </a:lnTo>
                  <a:lnTo>
                    <a:pt x="555" y="539"/>
                  </a:lnTo>
                  <a:lnTo>
                    <a:pt x="549" y="545"/>
                  </a:lnTo>
                  <a:lnTo>
                    <a:pt x="538" y="545"/>
                  </a:lnTo>
                  <a:lnTo>
                    <a:pt x="521" y="551"/>
                  </a:lnTo>
                  <a:lnTo>
                    <a:pt x="515" y="557"/>
                  </a:lnTo>
                  <a:lnTo>
                    <a:pt x="504" y="563"/>
                  </a:lnTo>
                  <a:lnTo>
                    <a:pt x="498" y="563"/>
                  </a:lnTo>
                  <a:lnTo>
                    <a:pt x="469" y="576"/>
                  </a:lnTo>
                  <a:lnTo>
                    <a:pt x="458" y="576"/>
                  </a:lnTo>
                  <a:lnTo>
                    <a:pt x="447" y="582"/>
                  </a:lnTo>
                  <a:lnTo>
                    <a:pt x="435" y="582"/>
                  </a:lnTo>
                  <a:lnTo>
                    <a:pt x="429" y="588"/>
                  </a:lnTo>
                  <a:lnTo>
                    <a:pt x="418" y="588"/>
                  </a:lnTo>
                  <a:lnTo>
                    <a:pt x="412" y="594"/>
                  </a:lnTo>
                  <a:lnTo>
                    <a:pt x="395" y="594"/>
                  </a:lnTo>
                  <a:lnTo>
                    <a:pt x="389" y="600"/>
                  </a:lnTo>
                  <a:lnTo>
                    <a:pt x="372" y="600"/>
                  </a:lnTo>
                  <a:lnTo>
                    <a:pt x="344" y="606"/>
                  </a:lnTo>
                  <a:lnTo>
                    <a:pt x="338" y="606"/>
                  </a:lnTo>
                  <a:lnTo>
                    <a:pt x="281" y="618"/>
                  </a:lnTo>
                  <a:lnTo>
                    <a:pt x="275" y="618"/>
                  </a:lnTo>
                  <a:lnTo>
                    <a:pt x="264" y="624"/>
                  </a:lnTo>
                  <a:lnTo>
                    <a:pt x="252" y="624"/>
                  </a:lnTo>
                  <a:lnTo>
                    <a:pt x="246" y="630"/>
                  </a:lnTo>
                  <a:lnTo>
                    <a:pt x="235" y="630"/>
                  </a:lnTo>
                  <a:lnTo>
                    <a:pt x="229" y="636"/>
                  </a:lnTo>
                  <a:lnTo>
                    <a:pt x="218" y="636"/>
                  </a:lnTo>
                  <a:lnTo>
                    <a:pt x="212" y="642"/>
                  </a:lnTo>
                  <a:lnTo>
                    <a:pt x="206" y="642"/>
                  </a:lnTo>
                  <a:lnTo>
                    <a:pt x="195" y="654"/>
                  </a:lnTo>
                  <a:lnTo>
                    <a:pt x="183" y="660"/>
                  </a:lnTo>
                  <a:lnTo>
                    <a:pt x="178" y="666"/>
                  </a:lnTo>
                  <a:lnTo>
                    <a:pt x="183" y="660"/>
                  </a:lnTo>
                  <a:lnTo>
                    <a:pt x="172" y="666"/>
                  </a:lnTo>
                  <a:lnTo>
                    <a:pt x="161" y="679"/>
                  </a:lnTo>
                  <a:lnTo>
                    <a:pt x="155" y="679"/>
                  </a:lnTo>
                  <a:lnTo>
                    <a:pt x="155" y="685"/>
                  </a:lnTo>
                  <a:lnTo>
                    <a:pt x="149" y="685"/>
                  </a:lnTo>
                  <a:lnTo>
                    <a:pt x="143" y="691"/>
                  </a:lnTo>
                  <a:lnTo>
                    <a:pt x="138" y="703"/>
                  </a:lnTo>
                  <a:lnTo>
                    <a:pt x="138" y="709"/>
                  </a:lnTo>
                  <a:lnTo>
                    <a:pt x="132" y="709"/>
                  </a:lnTo>
                  <a:lnTo>
                    <a:pt x="132" y="715"/>
                  </a:lnTo>
                  <a:lnTo>
                    <a:pt x="126" y="721"/>
                  </a:lnTo>
                  <a:lnTo>
                    <a:pt x="121" y="733"/>
                  </a:lnTo>
                  <a:lnTo>
                    <a:pt x="121" y="739"/>
                  </a:lnTo>
                  <a:lnTo>
                    <a:pt x="115" y="745"/>
                  </a:lnTo>
                  <a:lnTo>
                    <a:pt x="115" y="763"/>
                  </a:lnTo>
                  <a:lnTo>
                    <a:pt x="115" y="751"/>
                  </a:lnTo>
                  <a:lnTo>
                    <a:pt x="109" y="757"/>
                  </a:lnTo>
                  <a:lnTo>
                    <a:pt x="109" y="794"/>
                  </a:lnTo>
                  <a:lnTo>
                    <a:pt x="115" y="800"/>
                  </a:lnTo>
                  <a:lnTo>
                    <a:pt x="115" y="824"/>
                  </a:lnTo>
                  <a:lnTo>
                    <a:pt x="121" y="830"/>
                  </a:lnTo>
                  <a:lnTo>
                    <a:pt x="121" y="836"/>
                  </a:lnTo>
                  <a:lnTo>
                    <a:pt x="126" y="842"/>
                  </a:lnTo>
                  <a:lnTo>
                    <a:pt x="126" y="854"/>
                  </a:lnTo>
                  <a:lnTo>
                    <a:pt x="132" y="854"/>
                  </a:lnTo>
                  <a:lnTo>
                    <a:pt x="132" y="860"/>
                  </a:lnTo>
                  <a:lnTo>
                    <a:pt x="138" y="866"/>
                  </a:lnTo>
                  <a:lnTo>
                    <a:pt x="132" y="860"/>
                  </a:lnTo>
                  <a:lnTo>
                    <a:pt x="132" y="866"/>
                  </a:lnTo>
                  <a:lnTo>
                    <a:pt x="132" y="860"/>
                  </a:lnTo>
                  <a:lnTo>
                    <a:pt x="138" y="866"/>
                  </a:lnTo>
                  <a:lnTo>
                    <a:pt x="138" y="878"/>
                  </a:lnTo>
                  <a:lnTo>
                    <a:pt x="143" y="878"/>
                  </a:lnTo>
                  <a:lnTo>
                    <a:pt x="149" y="885"/>
                  </a:lnTo>
                  <a:lnTo>
                    <a:pt x="149" y="891"/>
                  </a:lnTo>
                  <a:lnTo>
                    <a:pt x="161" y="903"/>
                  </a:lnTo>
                  <a:lnTo>
                    <a:pt x="161" y="897"/>
                  </a:lnTo>
                  <a:lnTo>
                    <a:pt x="161" y="903"/>
                  </a:lnTo>
                  <a:lnTo>
                    <a:pt x="166" y="909"/>
                  </a:lnTo>
                  <a:lnTo>
                    <a:pt x="172" y="909"/>
                  </a:lnTo>
                  <a:lnTo>
                    <a:pt x="178" y="915"/>
                  </a:lnTo>
                  <a:lnTo>
                    <a:pt x="183" y="915"/>
                  </a:lnTo>
                  <a:lnTo>
                    <a:pt x="183" y="921"/>
                  </a:lnTo>
                  <a:lnTo>
                    <a:pt x="206" y="933"/>
                  </a:lnTo>
                  <a:lnTo>
                    <a:pt x="218" y="933"/>
                  </a:lnTo>
                  <a:lnTo>
                    <a:pt x="206" y="915"/>
                  </a:lnTo>
                  <a:lnTo>
                    <a:pt x="206" y="1024"/>
                  </a:lnTo>
                  <a:lnTo>
                    <a:pt x="252" y="1024"/>
                  </a:lnTo>
                  <a:lnTo>
                    <a:pt x="223" y="994"/>
                  </a:lnTo>
                  <a:lnTo>
                    <a:pt x="201" y="994"/>
                  </a:lnTo>
                  <a:lnTo>
                    <a:pt x="195" y="988"/>
                  </a:lnTo>
                  <a:lnTo>
                    <a:pt x="178" y="988"/>
                  </a:lnTo>
                  <a:lnTo>
                    <a:pt x="172" y="981"/>
                  </a:lnTo>
                  <a:lnTo>
                    <a:pt x="166" y="981"/>
                  </a:lnTo>
                  <a:lnTo>
                    <a:pt x="155" y="969"/>
                  </a:lnTo>
                  <a:lnTo>
                    <a:pt x="143" y="969"/>
                  </a:lnTo>
                  <a:lnTo>
                    <a:pt x="132" y="957"/>
                  </a:lnTo>
                  <a:lnTo>
                    <a:pt x="126" y="957"/>
                  </a:lnTo>
                  <a:lnTo>
                    <a:pt x="121" y="951"/>
                  </a:lnTo>
                  <a:lnTo>
                    <a:pt x="115" y="951"/>
                  </a:lnTo>
                  <a:lnTo>
                    <a:pt x="109" y="945"/>
                  </a:lnTo>
                  <a:lnTo>
                    <a:pt x="103" y="945"/>
                  </a:lnTo>
                  <a:lnTo>
                    <a:pt x="103" y="939"/>
                  </a:lnTo>
                  <a:lnTo>
                    <a:pt x="98" y="939"/>
                  </a:lnTo>
                  <a:lnTo>
                    <a:pt x="86" y="927"/>
                  </a:lnTo>
                  <a:lnTo>
                    <a:pt x="92" y="927"/>
                  </a:lnTo>
                  <a:lnTo>
                    <a:pt x="86" y="921"/>
                  </a:lnTo>
                  <a:lnTo>
                    <a:pt x="86" y="915"/>
                  </a:lnTo>
                  <a:lnTo>
                    <a:pt x="75" y="903"/>
                  </a:lnTo>
                  <a:lnTo>
                    <a:pt x="75" y="897"/>
                  </a:lnTo>
                  <a:lnTo>
                    <a:pt x="69" y="891"/>
                  </a:lnTo>
                  <a:lnTo>
                    <a:pt x="69" y="885"/>
                  </a:lnTo>
                  <a:lnTo>
                    <a:pt x="63" y="878"/>
                  </a:lnTo>
                  <a:lnTo>
                    <a:pt x="63" y="872"/>
                  </a:lnTo>
                  <a:lnTo>
                    <a:pt x="58" y="860"/>
                  </a:lnTo>
                  <a:lnTo>
                    <a:pt x="58" y="854"/>
                  </a:lnTo>
                  <a:lnTo>
                    <a:pt x="52" y="848"/>
                  </a:lnTo>
                  <a:lnTo>
                    <a:pt x="52" y="836"/>
                  </a:lnTo>
                  <a:lnTo>
                    <a:pt x="46" y="824"/>
                  </a:lnTo>
                  <a:lnTo>
                    <a:pt x="46" y="739"/>
                  </a:lnTo>
                  <a:lnTo>
                    <a:pt x="52" y="733"/>
                  </a:lnTo>
                  <a:lnTo>
                    <a:pt x="52" y="721"/>
                  </a:lnTo>
                  <a:lnTo>
                    <a:pt x="58" y="715"/>
                  </a:lnTo>
                  <a:lnTo>
                    <a:pt x="58" y="709"/>
                  </a:lnTo>
                  <a:lnTo>
                    <a:pt x="63" y="703"/>
                  </a:lnTo>
                  <a:lnTo>
                    <a:pt x="63" y="691"/>
                  </a:lnTo>
                  <a:lnTo>
                    <a:pt x="69" y="679"/>
                  </a:lnTo>
                  <a:lnTo>
                    <a:pt x="69" y="685"/>
                  </a:lnTo>
                  <a:lnTo>
                    <a:pt x="69" y="679"/>
                  </a:lnTo>
                  <a:lnTo>
                    <a:pt x="115" y="630"/>
                  </a:lnTo>
                  <a:lnTo>
                    <a:pt x="121" y="630"/>
                  </a:lnTo>
                  <a:lnTo>
                    <a:pt x="121" y="624"/>
                  </a:lnTo>
                  <a:lnTo>
                    <a:pt x="126" y="624"/>
                  </a:lnTo>
                  <a:lnTo>
                    <a:pt x="138" y="612"/>
                  </a:lnTo>
                  <a:lnTo>
                    <a:pt x="143" y="612"/>
                  </a:lnTo>
                  <a:lnTo>
                    <a:pt x="155" y="606"/>
                  </a:lnTo>
                  <a:lnTo>
                    <a:pt x="161" y="600"/>
                  </a:lnTo>
                  <a:lnTo>
                    <a:pt x="195" y="582"/>
                  </a:lnTo>
                  <a:lnTo>
                    <a:pt x="201" y="582"/>
                  </a:lnTo>
                  <a:lnTo>
                    <a:pt x="212" y="576"/>
                  </a:lnTo>
                  <a:lnTo>
                    <a:pt x="218" y="576"/>
                  </a:lnTo>
                  <a:lnTo>
                    <a:pt x="218" y="569"/>
                  </a:lnTo>
                  <a:lnTo>
                    <a:pt x="229" y="569"/>
                  </a:lnTo>
                  <a:lnTo>
                    <a:pt x="235" y="563"/>
                  </a:lnTo>
                  <a:lnTo>
                    <a:pt x="258" y="557"/>
                  </a:lnTo>
                  <a:lnTo>
                    <a:pt x="281" y="545"/>
                  </a:lnTo>
                  <a:lnTo>
                    <a:pt x="286" y="545"/>
                  </a:lnTo>
                  <a:lnTo>
                    <a:pt x="315" y="539"/>
                  </a:lnTo>
                  <a:lnTo>
                    <a:pt x="326" y="533"/>
                  </a:lnTo>
                  <a:lnTo>
                    <a:pt x="344" y="533"/>
                  </a:lnTo>
                  <a:lnTo>
                    <a:pt x="355" y="527"/>
                  </a:lnTo>
                  <a:lnTo>
                    <a:pt x="361" y="527"/>
                  </a:lnTo>
                  <a:lnTo>
                    <a:pt x="384" y="521"/>
                  </a:lnTo>
                  <a:lnTo>
                    <a:pt x="401" y="521"/>
                  </a:lnTo>
                  <a:lnTo>
                    <a:pt x="407" y="515"/>
                  </a:lnTo>
                  <a:lnTo>
                    <a:pt x="418" y="515"/>
                  </a:lnTo>
                  <a:lnTo>
                    <a:pt x="429" y="509"/>
                  </a:lnTo>
                  <a:lnTo>
                    <a:pt x="435" y="509"/>
                  </a:lnTo>
                  <a:lnTo>
                    <a:pt x="441" y="503"/>
                  </a:lnTo>
                  <a:lnTo>
                    <a:pt x="452" y="503"/>
                  </a:lnTo>
                  <a:lnTo>
                    <a:pt x="458" y="497"/>
                  </a:lnTo>
                  <a:lnTo>
                    <a:pt x="469" y="497"/>
                  </a:lnTo>
                  <a:lnTo>
                    <a:pt x="487" y="491"/>
                  </a:lnTo>
                  <a:lnTo>
                    <a:pt x="492" y="485"/>
                  </a:lnTo>
                  <a:lnTo>
                    <a:pt x="509" y="479"/>
                  </a:lnTo>
                  <a:lnTo>
                    <a:pt x="515" y="473"/>
                  </a:lnTo>
                  <a:lnTo>
                    <a:pt x="521" y="473"/>
                  </a:lnTo>
                  <a:lnTo>
                    <a:pt x="532" y="466"/>
                  </a:lnTo>
                  <a:lnTo>
                    <a:pt x="595" y="400"/>
                  </a:lnTo>
                  <a:lnTo>
                    <a:pt x="601" y="388"/>
                  </a:lnTo>
                  <a:lnTo>
                    <a:pt x="601" y="382"/>
                  </a:lnTo>
                  <a:lnTo>
                    <a:pt x="607" y="376"/>
                  </a:lnTo>
                  <a:lnTo>
                    <a:pt x="612" y="357"/>
                  </a:lnTo>
                  <a:lnTo>
                    <a:pt x="618" y="351"/>
                  </a:lnTo>
                  <a:lnTo>
                    <a:pt x="618" y="333"/>
                  </a:lnTo>
                  <a:lnTo>
                    <a:pt x="624" y="327"/>
                  </a:lnTo>
                  <a:lnTo>
                    <a:pt x="624" y="273"/>
                  </a:lnTo>
                  <a:lnTo>
                    <a:pt x="612" y="242"/>
                  </a:lnTo>
                  <a:lnTo>
                    <a:pt x="612" y="230"/>
                  </a:lnTo>
                  <a:lnTo>
                    <a:pt x="607" y="218"/>
                  </a:lnTo>
                  <a:lnTo>
                    <a:pt x="601" y="212"/>
                  </a:lnTo>
                  <a:lnTo>
                    <a:pt x="601" y="206"/>
                  </a:lnTo>
                  <a:lnTo>
                    <a:pt x="584" y="188"/>
                  </a:lnTo>
                  <a:lnTo>
                    <a:pt x="578" y="176"/>
                  </a:lnTo>
                  <a:lnTo>
                    <a:pt x="578" y="170"/>
                  </a:lnTo>
                  <a:lnTo>
                    <a:pt x="572" y="170"/>
                  </a:lnTo>
                  <a:lnTo>
                    <a:pt x="544" y="139"/>
                  </a:lnTo>
                  <a:lnTo>
                    <a:pt x="532" y="133"/>
                  </a:lnTo>
                  <a:lnTo>
                    <a:pt x="521" y="121"/>
                  </a:lnTo>
                  <a:lnTo>
                    <a:pt x="515" y="121"/>
                  </a:lnTo>
                  <a:lnTo>
                    <a:pt x="504" y="115"/>
                  </a:lnTo>
                  <a:lnTo>
                    <a:pt x="492" y="115"/>
                  </a:lnTo>
                  <a:lnTo>
                    <a:pt x="492" y="109"/>
                  </a:lnTo>
                  <a:lnTo>
                    <a:pt x="475" y="109"/>
                  </a:lnTo>
                  <a:lnTo>
                    <a:pt x="469" y="103"/>
                  </a:lnTo>
                  <a:lnTo>
                    <a:pt x="458" y="103"/>
                  </a:lnTo>
                  <a:lnTo>
                    <a:pt x="447" y="97"/>
                  </a:lnTo>
                  <a:lnTo>
                    <a:pt x="418" y="97"/>
                  </a:lnTo>
                  <a:lnTo>
                    <a:pt x="441" y="121"/>
                  </a:lnTo>
                  <a:lnTo>
                    <a:pt x="441" y="24"/>
                  </a:lnTo>
                  <a:lnTo>
                    <a:pt x="418" y="48"/>
                  </a:lnTo>
                  <a:lnTo>
                    <a:pt x="418" y="0"/>
                  </a:lnTo>
                  <a:lnTo>
                    <a:pt x="395" y="24"/>
                  </a:lnTo>
                  <a:lnTo>
                    <a:pt x="395" y="121"/>
                  </a:lnTo>
                  <a:lnTo>
                    <a:pt x="412" y="145"/>
                  </a:lnTo>
                  <a:lnTo>
                    <a:pt x="441" y="145"/>
                  </a:lnTo>
                  <a:lnTo>
                    <a:pt x="447" y="151"/>
                  </a:lnTo>
                  <a:lnTo>
                    <a:pt x="469" y="151"/>
                  </a:lnTo>
                  <a:lnTo>
                    <a:pt x="475" y="157"/>
                  </a:lnTo>
                  <a:lnTo>
                    <a:pt x="487" y="164"/>
                  </a:lnTo>
                  <a:lnTo>
                    <a:pt x="492" y="164"/>
                  </a:lnTo>
                  <a:lnTo>
                    <a:pt x="498" y="170"/>
                  </a:lnTo>
                  <a:lnTo>
                    <a:pt x="504" y="170"/>
                  </a:lnTo>
                  <a:lnTo>
                    <a:pt x="509" y="176"/>
                  </a:lnTo>
                  <a:lnTo>
                    <a:pt x="515" y="176"/>
                  </a:lnTo>
                  <a:lnTo>
                    <a:pt x="521" y="182"/>
                  </a:lnTo>
                  <a:lnTo>
                    <a:pt x="527" y="182"/>
                  </a:lnTo>
                  <a:lnTo>
                    <a:pt x="527" y="188"/>
                  </a:lnTo>
                  <a:lnTo>
                    <a:pt x="527" y="182"/>
                  </a:lnTo>
                  <a:lnTo>
                    <a:pt x="538" y="200"/>
                  </a:lnTo>
                  <a:lnTo>
                    <a:pt x="544" y="200"/>
                  </a:lnTo>
                  <a:lnTo>
                    <a:pt x="544" y="206"/>
                  </a:lnTo>
                  <a:lnTo>
                    <a:pt x="549" y="218"/>
                  </a:lnTo>
                  <a:lnTo>
                    <a:pt x="555" y="218"/>
                  </a:lnTo>
                  <a:lnTo>
                    <a:pt x="555" y="224"/>
                  </a:lnTo>
                  <a:lnTo>
                    <a:pt x="561" y="230"/>
                  </a:lnTo>
                  <a:lnTo>
                    <a:pt x="561" y="236"/>
                  </a:lnTo>
                  <a:lnTo>
                    <a:pt x="567" y="248"/>
                  </a:lnTo>
                  <a:lnTo>
                    <a:pt x="567" y="254"/>
                  </a:lnTo>
                  <a:lnTo>
                    <a:pt x="572" y="260"/>
                  </a:lnTo>
                  <a:lnTo>
                    <a:pt x="578" y="279"/>
                  </a:lnTo>
                  <a:lnTo>
                    <a:pt x="578" y="321"/>
                  </a:lnTo>
                  <a:lnTo>
                    <a:pt x="572" y="321"/>
                  </a:lnTo>
                  <a:lnTo>
                    <a:pt x="572" y="345"/>
                  </a:lnTo>
                  <a:lnTo>
                    <a:pt x="572" y="339"/>
                  </a:lnTo>
                  <a:lnTo>
                    <a:pt x="567" y="351"/>
                  </a:lnTo>
                  <a:lnTo>
                    <a:pt x="561" y="357"/>
                  </a:lnTo>
                  <a:lnTo>
                    <a:pt x="561" y="363"/>
                  </a:lnTo>
                  <a:lnTo>
                    <a:pt x="555" y="370"/>
                  </a:lnTo>
                  <a:lnTo>
                    <a:pt x="544" y="388"/>
                  </a:lnTo>
                  <a:lnTo>
                    <a:pt x="515" y="418"/>
                  </a:lnTo>
                  <a:lnTo>
                    <a:pt x="509" y="418"/>
                  </a:lnTo>
                  <a:lnTo>
                    <a:pt x="498" y="430"/>
                  </a:lnTo>
                  <a:lnTo>
                    <a:pt x="492" y="430"/>
                  </a:lnTo>
                  <a:lnTo>
                    <a:pt x="487" y="436"/>
                  </a:lnTo>
                  <a:lnTo>
                    <a:pt x="475" y="442"/>
                  </a:lnTo>
                  <a:lnTo>
                    <a:pt x="464" y="448"/>
                  </a:lnTo>
                  <a:lnTo>
                    <a:pt x="452" y="448"/>
                  </a:lnTo>
                  <a:lnTo>
                    <a:pt x="447" y="454"/>
                  </a:lnTo>
                  <a:lnTo>
                    <a:pt x="441" y="454"/>
                  </a:lnTo>
                  <a:lnTo>
                    <a:pt x="429" y="460"/>
                  </a:lnTo>
                  <a:lnTo>
                    <a:pt x="424" y="460"/>
                  </a:lnTo>
                  <a:lnTo>
                    <a:pt x="412" y="466"/>
                  </a:lnTo>
                  <a:lnTo>
                    <a:pt x="401" y="466"/>
                  </a:lnTo>
                  <a:lnTo>
                    <a:pt x="389" y="473"/>
                  </a:lnTo>
                  <a:lnTo>
                    <a:pt x="395" y="473"/>
                  </a:lnTo>
                  <a:lnTo>
                    <a:pt x="372" y="473"/>
                  </a:lnTo>
                  <a:lnTo>
                    <a:pt x="349" y="479"/>
                  </a:lnTo>
                  <a:lnTo>
                    <a:pt x="344" y="479"/>
                  </a:lnTo>
                  <a:lnTo>
                    <a:pt x="338" y="485"/>
                  </a:lnTo>
                  <a:lnTo>
                    <a:pt x="321" y="485"/>
                  </a:lnTo>
                  <a:lnTo>
                    <a:pt x="309" y="491"/>
                  </a:lnTo>
                  <a:lnTo>
                    <a:pt x="275" y="497"/>
                  </a:lnTo>
                  <a:lnTo>
                    <a:pt x="275" y="503"/>
                  </a:lnTo>
                  <a:lnTo>
                    <a:pt x="269" y="503"/>
                  </a:lnTo>
                  <a:lnTo>
                    <a:pt x="241" y="509"/>
                  </a:lnTo>
                  <a:lnTo>
                    <a:pt x="212" y="521"/>
                  </a:lnTo>
                  <a:lnTo>
                    <a:pt x="206" y="527"/>
                  </a:lnTo>
                  <a:lnTo>
                    <a:pt x="201" y="527"/>
                  </a:lnTo>
                  <a:lnTo>
                    <a:pt x="206" y="527"/>
                  </a:lnTo>
                  <a:lnTo>
                    <a:pt x="195" y="527"/>
                  </a:lnTo>
                  <a:lnTo>
                    <a:pt x="183" y="533"/>
                  </a:lnTo>
                  <a:lnTo>
                    <a:pt x="178" y="533"/>
                  </a:lnTo>
                  <a:lnTo>
                    <a:pt x="172" y="539"/>
                  </a:lnTo>
                  <a:lnTo>
                    <a:pt x="138" y="557"/>
                  </a:lnTo>
                  <a:lnTo>
                    <a:pt x="132" y="563"/>
                  </a:lnTo>
                  <a:lnTo>
                    <a:pt x="121" y="569"/>
                  </a:lnTo>
                  <a:lnTo>
                    <a:pt x="115" y="576"/>
                  </a:lnTo>
                  <a:lnTo>
                    <a:pt x="109" y="576"/>
                  </a:lnTo>
                  <a:lnTo>
                    <a:pt x="92" y="594"/>
                  </a:lnTo>
                  <a:lnTo>
                    <a:pt x="86" y="594"/>
                  </a:lnTo>
                  <a:lnTo>
                    <a:pt x="81" y="600"/>
                  </a:lnTo>
                  <a:lnTo>
                    <a:pt x="75" y="600"/>
                  </a:lnTo>
                  <a:lnTo>
                    <a:pt x="52" y="630"/>
                  </a:lnTo>
                  <a:lnTo>
                    <a:pt x="35" y="648"/>
                  </a:lnTo>
                  <a:lnTo>
                    <a:pt x="29" y="660"/>
                  </a:lnTo>
                  <a:lnTo>
                    <a:pt x="29" y="654"/>
                  </a:lnTo>
                  <a:lnTo>
                    <a:pt x="29" y="660"/>
                  </a:lnTo>
                  <a:lnTo>
                    <a:pt x="23" y="666"/>
                  </a:lnTo>
                  <a:lnTo>
                    <a:pt x="18" y="685"/>
                  </a:lnTo>
                  <a:lnTo>
                    <a:pt x="18" y="691"/>
                  </a:lnTo>
                  <a:lnTo>
                    <a:pt x="12" y="691"/>
                  </a:lnTo>
                  <a:lnTo>
                    <a:pt x="12" y="703"/>
                  </a:lnTo>
                  <a:lnTo>
                    <a:pt x="6" y="709"/>
                  </a:lnTo>
                  <a:lnTo>
                    <a:pt x="6" y="721"/>
                  </a:lnTo>
                  <a:lnTo>
                    <a:pt x="0" y="733"/>
                  </a:lnTo>
                  <a:lnTo>
                    <a:pt x="0" y="824"/>
                  </a:lnTo>
                  <a:lnTo>
                    <a:pt x="6" y="836"/>
                  </a:lnTo>
                  <a:lnTo>
                    <a:pt x="6" y="848"/>
                  </a:lnTo>
                  <a:lnTo>
                    <a:pt x="12" y="854"/>
                  </a:lnTo>
                  <a:lnTo>
                    <a:pt x="12" y="872"/>
                  </a:lnTo>
                  <a:lnTo>
                    <a:pt x="18" y="878"/>
                  </a:lnTo>
                  <a:lnTo>
                    <a:pt x="18" y="885"/>
                  </a:lnTo>
                  <a:lnTo>
                    <a:pt x="23" y="891"/>
                  </a:lnTo>
                  <a:lnTo>
                    <a:pt x="23" y="903"/>
                  </a:lnTo>
                  <a:lnTo>
                    <a:pt x="35" y="915"/>
                  </a:lnTo>
                  <a:lnTo>
                    <a:pt x="35" y="927"/>
                  </a:lnTo>
                  <a:lnTo>
                    <a:pt x="40" y="927"/>
                  </a:lnTo>
                  <a:lnTo>
                    <a:pt x="46" y="939"/>
                  </a:lnTo>
                  <a:lnTo>
                    <a:pt x="46" y="945"/>
                  </a:lnTo>
                  <a:lnTo>
                    <a:pt x="52" y="951"/>
                  </a:lnTo>
                  <a:lnTo>
                    <a:pt x="52" y="957"/>
                  </a:lnTo>
                  <a:lnTo>
                    <a:pt x="58" y="957"/>
                  </a:lnTo>
                  <a:lnTo>
                    <a:pt x="69" y="975"/>
                  </a:lnTo>
                  <a:lnTo>
                    <a:pt x="75" y="975"/>
                  </a:lnTo>
                  <a:lnTo>
                    <a:pt x="86" y="988"/>
                  </a:lnTo>
                  <a:lnTo>
                    <a:pt x="92" y="988"/>
                  </a:lnTo>
                  <a:lnTo>
                    <a:pt x="103" y="1000"/>
                  </a:lnTo>
                  <a:lnTo>
                    <a:pt x="109" y="1000"/>
                  </a:lnTo>
                  <a:lnTo>
                    <a:pt x="121" y="1012"/>
                  </a:lnTo>
                  <a:lnTo>
                    <a:pt x="132" y="1018"/>
                  </a:lnTo>
                  <a:lnTo>
                    <a:pt x="138" y="1018"/>
                  </a:lnTo>
                  <a:lnTo>
                    <a:pt x="143" y="1024"/>
                  </a:lnTo>
                  <a:lnTo>
                    <a:pt x="149" y="1024"/>
                  </a:lnTo>
                  <a:lnTo>
                    <a:pt x="155" y="1030"/>
                  </a:lnTo>
                  <a:lnTo>
                    <a:pt x="172" y="1030"/>
                  </a:lnTo>
                  <a:lnTo>
                    <a:pt x="178" y="1036"/>
                  </a:lnTo>
                  <a:lnTo>
                    <a:pt x="183" y="1036"/>
                  </a:lnTo>
                  <a:lnTo>
                    <a:pt x="189" y="1042"/>
                  </a:lnTo>
                  <a:lnTo>
                    <a:pt x="212" y="1042"/>
                  </a:lnTo>
                  <a:lnTo>
                    <a:pt x="218" y="1048"/>
                  </a:lnTo>
                  <a:lnTo>
                    <a:pt x="229" y="1048"/>
                  </a:lnTo>
                  <a:lnTo>
                    <a:pt x="206" y="1024"/>
                  </a:lnTo>
                  <a:lnTo>
                    <a:pt x="252" y="1024"/>
                  </a:lnTo>
                  <a:lnTo>
                    <a:pt x="252" y="915"/>
                  </a:lnTo>
                  <a:lnTo>
                    <a:pt x="235" y="891"/>
                  </a:lnTo>
                  <a:lnTo>
                    <a:pt x="229" y="885"/>
                  </a:lnTo>
                  <a:lnTo>
                    <a:pt x="218" y="885"/>
                  </a:lnTo>
                  <a:lnTo>
                    <a:pt x="212" y="878"/>
                  </a:lnTo>
                  <a:lnTo>
                    <a:pt x="206" y="878"/>
                  </a:lnTo>
                  <a:lnTo>
                    <a:pt x="183" y="854"/>
                  </a:lnTo>
                  <a:lnTo>
                    <a:pt x="178" y="854"/>
                  </a:lnTo>
                  <a:lnTo>
                    <a:pt x="183" y="854"/>
                  </a:lnTo>
                  <a:lnTo>
                    <a:pt x="166" y="836"/>
                  </a:lnTo>
                  <a:lnTo>
                    <a:pt x="172" y="842"/>
                  </a:lnTo>
                  <a:lnTo>
                    <a:pt x="172" y="830"/>
                  </a:lnTo>
                  <a:lnTo>
                    <a:pt x="166" y="824"/>
                  </a:lnTo>
                  <a:lnTo>
                    <a:pt x="166" y="818"/>
                  </a:lnTo>
                  <a:lnTo>
                    <a:pt x="161" y="812"/>
                  </a:lnTo>
                  <a:lnTo>
                    <a:pt x="161" y="788"/>
                  </a:lnTo>
                  <a:lnTo>
                    <a:pt x="155" y="782"/>
                  </a:lnTo>
                  <a:lnTo>
                    <a:pt x="155" y="769"/>
                  </a:lnTo>
                  <a:lnTo>
                    <a:pt x="161" y="763"/>
                  </a:lnTo>
                  <a:lnTo>
                    <a:pt x="161" y="757"/>
                  </a:lnTo>
                  <a:lnTo>
                    <a:pt x="166" y="751"/>
                  </a:lnTo>
                  <a:lnTo>
                    <a:pt x="166" y="745"/>
                  </a:lnTo>
                  <a:lnTo>
                    <a:pt x="161" y="745"/>
                  </a:lnTo>
                  <a:lnTo>
                    <a:pt x="166" y="745"/>
                  </a:lnTo>
                  <a:lnTo>
                    <a:pt x="172" y="739"/>
                  </a:lnTo>
                  <a:lnTo>
                    <a:pt x="172" y="733"/>
                  </a:lnTo>
                  <a:lnTo>
                    <a:pt x="183" y="721"/>
                  </a:lnTo>
                  <a:lnTo>
                    <a:pt x="183" y="715"/>
                  </a:lnTo>
                  <a:lnTo>
                    <a:pt x="189" y="715"/>
                  </a:lnTo>
                  <a:lnTo>
                    <a:pt x="189" y="709"/>
                  </a:lnTo>
                  <a:lnTo>
                    <a:pt x="189" y="715"/>
                  </a:lnTo>
                  <a:lnTo>
                    <a:pt x="189" y="709"/>
                  </a:lnTo>
                  <a:lnTo>
                    <a:pt x="195" y="709"/>
                  </a:lnTo>
                  <a:lnTo>
                    <a:pt x="201" y="703"/>
                  </a:lnTo>
                  <a:lnTo>
                    <a:pt x="195" y="709"/>
                  </a:lnTo>
                  <a:lnTo>
                    <a:pt x="201" y="703"/>
                  </a:lnTo>
                  <a:lnTo>
                    <a:pt x="206" y="703"/>
                  </a:lnTo>
                  <a:lnTo>
                    <a:pt x="206" y="697"/>
                  </a:lnTo>
                  <a:lnTo>
                    <a:pt x="212" y="697"/>
                  </a:lnTo>
                  <a:lnTo>
                    <a:pt x="218" y="691"/>
                  </a:lnTo>
                  <a:lnTo>
                    <a:pt x="223" y="691"/>
                  </a:lnTo>
                  <a:lnTo>
                    <a:pt x="229" y="685"/>
                  </a:lnTo>
                  <a:lnTo>
                    <a:pt x="241" y="685"/>
                  </a:lnTo>
                  <a:lnTo>
                    <a:pt x="246" y="679"/>
                  </a:lnTo>
                  <a:lnTo>
                    <a:pt x="252" y="679"/>
                  </a:lnTo>
                  <a:lnTo>
                    <a:pt x="258" y="672"/>
                  </a:lnTo>
                  <a:lnTo>
                    <a:pt x="269" y="672"/>
                  </a:lnTo>
                  <a:lnTo>
                    <a:pt x="275" y="666"/>
                  </a:lnTo>
                  <a:lnTo>
                    <a:pt x="286" y="666"/>
                  </a:lnTo>
                  <a:lnTo>
                    <a:pt x="344" y="654"/>
                  </a:lnTo>
                  <a:lnTo>
                    <a:pt x="349" y="654"/>
                  </a:lnTo>
                  <a:lnTo>
                    <a:pt x="378" y="648"/>
                  </a:lnTo>
                  <a:lnTo>
                    <a:pt x="395" y="648"/>
                  </a:lnTo>
                  <a:lnTo>
                    <a:pt x="389" y="648"/>
                  </a:lnTo>
                  <a:lnTo>
                    <a:pt x="401" y="642"/>
                  </a:lnTo>
                  <a:lnTo>
                    <a:pt x="412" y="642"/>
                  </a:lnTo>
                  <a:lnTo>
                    <a:pt x="424" y="636"/>
                  </a:lnTo>
                  <a:lnTo>
                    <a:pt x="441" y="636"/>
                  </a:lnTo>
                  <a:lnTo>
                    <a:pt x="447" y="630"/>
                  </a:lnTo>
                  <a:lnTo>
                    <a:pt x="458" y="630"/>
                  </a:lnTo>
                  <a:lnTo>
                    <a:pt x="475" y="624"/>
                  </a:lnTo>
                  <a:lnTo>
                    <a:pt x="487" y="618"/>
                  </a:lnTo>
                  <a:lnTo>
                    <a:pt x="509" y="612"/>
                  </a:lnTo>
                  <a:lnTo>
                    <a:pt x="521" y="606"/>
                  </a:lnTo>
                  <a:lnTo>
                    <a:pt x="532" y="606"/>
                  </a:lnTo>
                  <a:lnTo>
                    <a:pt x="538" y="600"/>
                  </a:lnTo>
                  <a:lnTo>
                    <a:pt x="555" y="594"/>
                  </a:lnTo>
                  <a:lnTo>
                    <a:pt x="567" y="588"/>
                  </a:lnTo>
                  <a:lnTo>
                    <a:pt x="572" y="588"/>
                  </a:lnTo>
                  <a:lnTo>
                    <a:pt x="584" y="582"/>
                  </a:lnTo>
                  <a:lnTo>
                    <a:pt x="590" y="576"/>
                  </a:lnTo>
                  <a:lnTo>
                    <a:pt x="595" y="576"/>
                  </a:lnTo>
                  <a:lnTo>
                    <a:pt x="607" y="569"/>
                  </a:lnTo>
                  <a:lnTo>
                    <a:pt x="618" y="563"/>
                  </a:lnTo>
                  <a:lnTo>
                    <a:pt x="641" y="539"/>
                  </a:lnTo>
                  <a:lnTo>
                    <a:pt x="652" y="533"/>
                  </a:lnTo>
                  <a:lnTo>
                    <a:pt x="658" y="527"/>
                  </a:lnTo>
                  <a:lnTo>
                    <a:pt x="658" y="521"/>
                  </a:lnTo>
                  <a:lnTo>
                    <a:pt x="664" y="521"/>
                  </a:lnTo>
                  <a:lnTo>
                    <a:pt x="670" y="515"/>
                  </a:lnTo>
                  <a:lnTo>
                    <a:pt x="681" y="497"/>
                  </a:lnTo>
                  <a:lnTo>
                    <a:pt x="692" y="491"/>
                  </a:lnTo>
                  <a:lnTo>
                    <a:pt x="704" y="473"/>
                  </a:lnTo>
                  <a:lnTo>
                    <a:pt x="704" y="466"/>
                  </a:lnTo>
                  <a:lnTo>
                    <a:pt x="715" y="454"/>
                  </a:lnTo>
                  <a:lnTo>
                    <a:pt x="721" y="442"/>
                  </a:lnTo>
                  <a:lnTo>
                    <a:pt x="721" y="436"/>
                  </a:lnTo>
                  <a:lnTo>
                    <a:pt x="732" y="424"/>
                  </a:lnTo>
                  <a:lnTo>
                    <a:pt x="732" y="412"/>
                  </a:lnTo>
                  <a:lnTo>
                    <a:pt x="738" y="406"/>
                  </a:lnTo>
                  <a:lnTo>
                    <a:pt x="738" y="394"/>
                  </a:lnTo>
                  <a:lnTo>
                    <a:pt x="744" y="388"/>
                  </a:lnTo>
                  <a:lnTo>
                    <a:pt x="750" y="339"/>
                  </a:lnTo>
                  <a:lnTo>
                    <a:pt x="750" y="321"/>
                  </a:lnTo>
                  <a:lnTo>
                    <a:pt x="755" y="315"/>
                  </a:lnTo>
                  <a:lnTo>
                    <a:pt x="755" y="279"/>
                  </a:lnTo>
                  <a:lnTo>
                    <a:pt x="750" y="273"/>
                  </a:lnTo>
                  <a:lnTo>
                    <a:pt x="750" y="224"/>
                  </a:lnTo>
                  <a:lnTo>
                    <a:pt x="744" y="212"/>
                  </a:lnTo>
                  <a:lnTo>
                    <a:pt x="738" y="200"/>
                  </a:lnTo>
                  <a:lnTo>
                    <a:pt x="738" y="188"/>
                  </a:lnTo>
                  <a:lnTo>
                    <a:pt x="732" y="182"/>
                  </a:lnTo>
                  <a:lnTo>
                    <a:pt x="721" y="164"/>
                  </a:lnTo>
                  <a:lnTo>
                    <a:pt x="721" y="157"/>
                  </a:lnTo>
                  <a:lnTo>
                    <a:pt x="710" y="145"/>
                  </a:lnTo>
                  <a:lnTo>
                    <a:pt x="710" y="139"/>
                  </a:lnTo>
                  <a:lnTo>
                    <a:pt x="675" y="103"/>
                  </a:lnTo>
                  <a:lnTo>
                    <a:pt x="664" y="97"/>
                  </a:lnTo>
                  <a:lnTo>
                    <a:pt x="647" y="79"/>
                  </a:lnTo>
                  <a:lnTo>
                    <a:pt x="647" y="85"/>
                  </a:lnTo>
                  <a:lnTo>
                    <a:pt x="641" y="73"/>
                  </a:lnTo>
                  <a:lnTo>
                    <a:pt x="630" y="67"/>
                  </a:lnTo>
                  <a:lnTo>
                    <a:pt x="624" y="60"/>
                  </a:lnTo>
                  <a:lnTo>
                    <a:pt x="578" y="36"/>
                  </a:lnTo>
                  <a:lnTo>
                    <a:pt x="567" y="36"/>
                  </a:lnTo>
                  <a:lnTo>
                    <a:pt x="555" y="30"/>
                  </a:lnTo>
                  <a:lnTo>
                    <a:pt x="532" y="18"/>
                  </a:lnTo>
                  <a:lnTo>
                    <a:pt x="521" y="18"/>
                  </a:lnTo>
                  <a:lnTo>
                    <a:pt x="509" y="12"/>
                  </a:lnTo>
                  <a:lnTo>
                    <a:pt x="492" y="12"/>
                  </a:lnTo>
                  <a:lnTo>
                    <a:pt x="487" y="6"/>
                  </a:lnTo>
                  <a:lnTo>
                    <a:pt x="464" y="6"/>
                  </a:lnTo>
                  <a:lnTo>
                    <a:pt x="458" y="0"/>
                  </a:lnTo>
                  <a:lnTo>
                    <a:pt x="418" y="0"/>
                  </a:lnTo>
                  <a:lnTo>
                    <a:pt x="418" y="4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2673" y="1712"/>
              <a:ext cx="713" cy="1002"/>
            </a:xfrm>
            <a:custGeom>
              <a:avLst/>
              <a:gdLst/>
              <a:ahLst/>
              <a:cxnLst>
                <a:cxn ang="0">
                  <a:pos x="458" y="12"/>
                </a:cxn>
                <a:cxn ang="0">
                  <a:pos x="515" y="24"/>
                </a:cxn>
                <a:cxn ang="0">
                  <a:pos x="549" y="42"/>
                </a:cxn>
                <a:cxn ang="0">
                  <a:pos x="584" y="55"/>
                </a:cxn>
                <a:cxn ang="0">
                  <a:pos x="612" y="79"/>
                </a:cxn>
                <a:cxn ang="0">
                  <a:pos x="629" y="91"/>
                </a:cxn>
                <a:cxn ang="0">
                  <a:pos x="641" y="109"/>
                </a:cxn>
                <a:cxn ang="0">
                  <a:pos x="669" y="139"/>
                </a:cxn>
                <a:cxn ang="0">
                  <a:pos x="687" y="158"/>
                </a:cxn>
                <a:cxn ang="0">
                  <a:pos x="698" y="200"/>
                </a:cxn>
                <a:cxn ang="0">
                  <a:pos x="704" y="327"/>
                </a:cxn>
                <a:cxn ang="0">
                  <a:pos x="692" y="388"/>
                </a:cxn>
                <a:cxn ang="0">
                  <a:pos x="675" y="412"/>
                </a:cxn>
                <a:cxn ang="0">
                  <a:pos x="664" y="436"/>
                </a:cxn>
                <a:cxn ang="0">
                  <a:pos x="647" y="455"/>
                </a:cxn>
                <a:cxn ang="0">
                  <a:pos x="589" y="515"/>
                </a:cxn>
                <a:cxn ang="0">
                  <a:pos x="555" y="539"/>
                </a:cxn>
                <a:cxn ang="0">
                  <a:pos x="526" y="551"/>
                </a:cxn>
                <a:cxn ang="0">
                  <a:pos x="492" y="570"/>
                </a:cxn>
                <a:cxn ang="0">
                  <a:pos x="441" y="582"/>
                </a:cxn>
                <a:cxn ang="0">
                  <a:pos x="384" y="600"/>
                </a:cxn>
                <a:cxn ang="0">
                  <a:pos x="292" y="612"/>
                </a:cxn>
                <a:cxn ang="0">
                  <a:pos x="241" y="630"/>
                </a:cxn>
                <a:cxn ang="0">
                  <a:pos x="195" y="642"/>
                </a:cxn>
                <a:cxn ang="0">
                  <a:pos x="178" y="661"/>
                </a:cxn>
                <a:cxn ang="0">
                  <a:pos x="155" y="679"/>
                </a:cxn>
                <a:cxn ang="0">
                  <a:pos x="120" y="727"/>
                </a:cxn>
                <a:cxn ang="0">
                  <a:pos x="126" y="806"/>
                </a:cxn>
                <a:cxn ang="0">
                  <a:pos x="138" y="842"/>
                </a:cxn>
                <a:cxn ang="0">
                  <a:pos x="172" y="873"/>
                </a:cxn>
                <a:cxn ang="0">
                  <a:pos x="200" y="891"/>
                </a:cxn>
                <a:cxn ang="0">
                  <a:pos x="166" y="994"/>
                </a:cxn>
                <a:cxn ang="0">
                  <a:pos x="132" y="976"/>
                </a:cxn>
                <a:cxn ang="0">
                  <a:pos x="103" y="963"/>
                </a:cxn>
                <a:cxn ang="0">
                  <a:pos x="69" y="939"/>
                </a:cxn>
                <a:cxn ang="0">
                  <a:pos x="46" y="915"/>
                </a:cxn>
                <a:cxn ang="0">
                  <a:pos x="29" y="885"/>
                </a:cxn>
                <a:cxn ang="0">
                  <a:pos x="17" y="848"/>
                </a:cxn>
                <a:cxn ang="0">
                  <a:pos x="0" y="794"/>
                </a:cxn>
                <a:cxn ang="0">
                  <a:pos x="12" y="685"/>
                </a:cxn>
                <a:cxn ang="0">
                  <a:pos x="46" y="630"/>
                </a:cxn>
                <a:cxn ang="0">
                  <a:pos x="63" y="606"/>
                </a:cxn>
                <a:cxn ang="0">
                  <a:pos x="98" y="576"/>
                </a:cxn>
                <a:cxn ang="0">
                  <a:pos x="132" y="558"/>
                </a:cxn>
                <a:cxn ang="0">
                  <a:pos x="160" y="539"/>
                </a:cxn>
                <a:cxn ang="0">
                  <a:pos x="195" y="527"/>
                </a:cxn>
                <a:cxn ang="0">
                  <a:pos x="235" y="509"/>
                </a:cxn>
                <a:cxn ang="0">
                  <a:pos x="303" y="497"/>
                </a:cxn>
                <a:cxn ang="0">
                  <a:pos x="366" y="479"/>
                </a:cxn>
                <a:cxn ang="0">
                  <a:pos x="418" y="467"/>
                </a:cxn>
                <a:cxn ang="0">
                  <a:pos x="446" y="448"/>
                </a:cxn>
                <a:cxn ang="0">
                  <a:pos x="481" y="436"/>
                </a:cxn>
                <a:cxn ang="0">
                  <a:pos x="509" y="412"/>
                </a:cxn>
                <a:cxn ang="0">
                  <a:pos x="526" y="400"/>
                </a:cxn>
                <a:cxn ang="0">
                  <a:pos x="555" y="370"/>
                </a:cxn>
                <a:cxn ang="0">
                  <a:pos x="567" y="339"/>
                </a:cxn>
                <a:cxn ang="0">
                  <a:pos x="572" y="236"/>
                </a:cxn>
                <a:cxn ang="0">
                  <a:pos x="561" y="200"/>
                </a:cxn>
                <a:cxn ang="0">
                  <a:pos x="544" y="176"/>
                </a:cxn>
                <a:cxn ang="0">
                  <a:pos x="509" y="139"/>
                </a:cxn>
                <a:cxn ang="0">
                  <a:pos x="486" y="121"/>
                </a:cxn>
                <a:cxn ang="0">
                  <a:pos x="446" y="109"/>
                </a:cxn>
                <a:cxn ang="0">
                  <a:pos x="395" y="0"/>
                </a:cxn>
              </a:cxnLst>
              <a:rect l="0" t="0" r="r" b="b"/>
              <a:pathLst>
                <a:path w="710" h="1001">
                  <a:moveTo>
                    <a:pt x="395" y="0"/>
                  </a:moveTo>
                  <a:lnTo>
                    <a:pt x="418" y="0"/>
                  </a:lnTo>
                  <a:lnTo>
                    <a:pt x="424" y="6"/>
                  </a:lnTo>
                  <a:lnTo>
                    <a:pt x="452" y="6"/>
                  </a:lnTo>
                  <a:lnTo>
                    <a:pt x="458" y="12"/>
                  </a:lnTo>
                  <a:lnTo>
                    <a:pt x="475" y="12"/>
                  </a:lnTo>
                  <a:lnTo>
                    <a:pt x="481" y="18"/>
                  </a:lnTo>
                  <a:lnTo>
                    <a:pt x="498" y="18"/>
                  </a:lnTo>
                  <a:lnTo>
                    <a:pt x="504" y="24"/>
                  </a:lnTo>
                  <a:lnTo>
                    <a:pt x="515" y="24"/>
                  </a:lnTo>
                  <a:lnTo>
                    <a:pt x="521" y="30"/>
                  </a:lnTo>
                  <a:lnTo>
                    <a:pt x="532" y="30"/>
                  </a:lnTo>
                  <a:lnTo>
                    <a:pt x="538" y="36"/>
                  </a:lnTo>
                  <a:lnTo>
                    <a:pt x="549" y="36"/>
                  </a:lnTo>
                  <a:lnTo>
                    <a:pt x="549" y="42"/>
                  </a:lnTo>
                  <a:lnTo>
                    <a:pt x="561" y="42"/>
                  </a:lnTo>
                  <a:lnTo>
                    <a:pt x="567" y="49"/>
                  </a:lnTo>
                  <a:lnTo>
                    <a:pt x="572" y="49"/>
                  </a:lnTo>
                  <a:lnTo>
                    <a:pt x="578" y="55"/>
                  </a:lnTo>
                  <a:lnTo>
                    <a:pt x="584" y="55"/>
                  </a:lnTo>
                  <a:lnTo>
                    <a:pt x="584" y="61"/>
                  </a:lnTo>
                  <a:lnTo>
                    <a:pt x="589" y="61"/>
                  </a:lnTo>
                  <a:lnTo>
                    <a:pt x="601" y="73"/>
                  </a:lnTo>
                  <a:lnTo>
                    <a:pt x="607" y="73"/>
                  </a:lnTo>
                  <a:lnTo>
                    <a:pt x="612" y="79"/>
                  </a:lnTo>
                  <a:lnTo>
                    <a:pt x="618" y="79"/>
                  </a:lnTo>
                  <a:lnTo>
                    <a:pt x="618" y="85"/>
                  </a:lnTo>
                  <a:lnTo>
                    <a:pt x="624" y="85"/>
                  </a:lnTo>
                  <a:lnTo>
                    <a:pt x="624" y="91"/>
                  </a:lnTo>
                  <a:lnTo>
                    <a:pt x="629" y="91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35" y="103"/>
                  </a:lnTo>
                  <a:lnTo>
                    <a:pt x="641" y="103"/>
                  </a:lnTo>
                  <a:lnTo>
                    <a:pt x="641" y="109"/>
                  </a:lnTo>
                  <a:lnTo>
                    <a:pt x="647" y="109"/>
                  </a:lnTo>
                  <a:lnTo>
                    <a:pt x="664" y="127"/>
                  </a:lnTo>
                  <a:lnTo>
                    <a:pt x="664" y="133"/>
                  </a:lnTo>
                  <a:lnTo>
                    <a:pt x="669" y="133"/>
                  </a:lnTo>
                  <a:lnTo>
                    <a:pt x="669" y="139"/>
                  </a:lnTo>
                  <a:lnTo>
                    <a:pt x="675" y="139"/>
                  </a:lnTo>
                  <a:lnTo>
                    <a:pt x="675" y="146"/>
                  </a:lnTo>
                  <a:lnTo>
                    <a:pt x="681" y="152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87" y="170"/>
                  </a:lnTo>
                  <a:lnTo>
                    <a:pt x="692" y="170"/>
                  </a:lnTo>
                  <a:lnTo>
                    <a:pt x="692" y="182"/>
                  </a:lnTo>
                  <a:lnTo>
                    <a:pt x="698" y="188"/>
                  </a:lnTo>
                  <a:lnTo>
                    <a:pt x="698" y="200"/>
                  </a:lnTo>
                  <a:lnTo>
                    <a:pt x="704" y="200"/>
                  </a:lnTo>
                  <a:lnTo>
                    <a:pt x="704" y="230"/>
                  </a:lnTo>
                  <a:lnTo>
                    <a:pt x="709" y="230"/>
                  </a:lnTo>
                  <a:lnTo>
                    <a:pt x="709" y="321"/>
                  </a:lnTo>
                  <a:lnTo>
                    <a:pt x="704" y="327"/>
                  </a:lnTo>
                  <a:lnTo>
                    <a:pt x="704" y="352"/>
                  </a:lnTo>
                  <a:lnTo>
                    <a:pt x="698" y="358"/>
                  </a:lnTo>
                  <a:lnTo>
                    <a:pt x="698" y="370"/>
                  </a:lnTo>
                  <a:lnTo>
                    <a:pt x="692" y="376"/>
                  </a:lnTo>
                  <a:lnTo>
                    <a:pt x="692" y="388"/>
                  </a:lnTo>
                  <a:lnTo>
                    <a:pt x="687" y="388"/>
                  </a:lnTo>
                  <a:lnTo>
                    <a:pt x="687" y="400"/>
                  </a:lnTo>
                  <a:lnTo>
                    <a:pt x="681" y="400"/>
                  </a:lnTo>
                  <a:lnTo>
                    <a:pt x="681" y="412"/>
                  </a:lnTo>
                  <a:lnTo>
                    <a:pt x="675" y="412"/>
                  </a:lnTo>
                  <a:lnTo>
                    <a:pt x="675" y="418"/>
                  </a:lnTo>
                  <a:lnTo>
                    <a:pt x="669" y="424"/>
                  </a:lnTo>
                  <a:lnTo>
                    <a:pt x="669" y="430"/>
                  </a:lnTo>
                  <a:lnTo>
                    <a:pt x="664" y="430"/>
                  </a:lnTo>
                  <a:lnTo>
                    <a:pt x="664" y="436"/>
                  </a:lnTo>
                  <a:lnTo>
                    <a:pt x="658" y="442"/>
                  </a:lnTo>
                  <a:lnTo>
                    <a:pt x="658" y="448"/>
                  </a:lnTo>
                  <a:lnTo>
                    <a:pt x="652" y="448"/>
                  </a:lnTo>
                  <a:lnTo>
                    <a:pt x="652" y="455"/>
                  </a:lnTo>
                  <a:lnTo>
                    <a:pt x="647" y="455"/>
                  </a:lnTo>
                  <a:lnTo>
                    <a:pt x="647" y="461"/>
                  </a:lnTo>
                  <a:lnTo>
                    <a:pt x="641" y="461"/>
                  </a:lnTo>
                  <a:lnTo>
                    <a:pt x="641" y="467"/>
                  </a:lnTo>
                  <a:lnTo>
                    <a:pt x="595" y="515"/>
                  </a:lnTo>
                  <a:lnTo>
                    <a:pt x="589" y="515"/>
                  </a:lnTo>
                  <a:lnTo>
                    <a:pt x="578" y="527"/>
                  </a:lnTo>
                  <a:lnTo>
                    <a:pt x="572" y="527"/>
                  </a:lnTo>
                  <a:lnTo>
                    <a:pt x="567" y="533"/>
                  </a:lnTo>
                  <a:lnTo>
                    <a:pt x="561" y="533"/>
                  </a:lnTo>
                  <a:lnTo>
                    <a:pt x="555" y="539"/>
                  </a:lnTo>
                  <a:lnTo>
                    <a:pt x="549" y="539"/>
                  </a:lnTo>
                  <a:lnTo>
                    <a:pt x="549" y="545"/>
                  </a:lnTo>
                  <a:lnTo>
                    <a:pt x="538" y="545"/>
                  </a:lnTo>
                  <a:lnTo>
                    <a:pt x="538" y="551"/>
                  </a:lnTo>
                  <a:lnTo>
                    <a:pt x="526" y="551"/>
                  </a:lnTo>
                  <a:lnTo>
                    <a:pt x="521" y="558"/>
                  </a:lnTo>
                  <a:lnTo>
                    <a:pt x="509" y="558"/>
                  </a:lnTo>
                  <a:lnTo>
                    <a:pt x="504" y="564"/>
                  </a:lnTo>
                  <a:lnTo>
                    <a:pt x="498" y="564"/>
                  </a:lnTo>
                  <a:lnTo>
                    <a:pt x="492" y="570"/>
                  </a:lnTo>
                  <a:lnTo>
                    <a:pt x="481" y="570"/>
                  </a:lnTo>
                  <a:lnTo>
                    <a:pt x="475" y="576"/>
                  </a:lnTo>
                  <a:lnTo>
                    <a:pt x="458" y="576"/>
                  </a:lnTo>
                  <a:lnTo>
                    <a:pt x="458" y="582"/>
                  </a:lnTo>
                  <a:lnTo>
                    <a:pt x="441" y="582"/>
                  </a:lnTo>
                  <a:lnTo>
                    <a:pt x="435" y="588"/>
                  </a:lnTo>
                  <a:lnTo>
                    <a:pt x="412" y="588"/>
                  </a:lnTo>
                  <a:lnTo>
                    <a:pt x="406" y="594"/>
                  </a:lnTo>
                  <a:lnTo>
                    <a:pt x="384" y="594"/>
                  </a:lnTo>
                  <a:lnTo>
                    <a:pt x="384" y="600"/>
                  </a:lnTo>
                  <a:lnTo>
                    <a:pt x="349" y="600"/>
                  </a:lnTo>
                  <a:lnTo>
                    <a:pt x="349" y="606"/>
                  </a:lnTo>
                  <a:lnTo>
                    <a:pt x="321" y="606"/>
                  </a:lnTo>
                  <a:lnTo>
                    <a:pt x="315" y="612"/>
                  </a:lnTo>
                  <a:lnTo>
                    <a:pt x="292" y="612"/>
                  </a:lnTo>
                  <a:lnTo>
                    <a:pt x="286" y="618"/>
                  </a:lnTo>
                  <a:lnTo>
                    <a:pt x="269" y="618"/>
                  </a:lnTo>
                  <a:lnTo>
                    <a:pt x="263" y="624"/>
                  </a:lnTo>
                  <a:lnTo>
                    <a:pt x="246" y="624"/>
                  </a:lnTo>
                  <a:lnTo>
                    <a:pt x="241" y="630"/>
                  </a:lnTo>
                  <a:lnTo>
                    <a:pt x="229" y="630"/>
                  </a:lnTo>
                  <a:lnTo>
                    <a:pt x="223" y="636"/>
                  </a:lnTo>
                  <a:lnTo>
                    <a:pt x="212" y="636"/>
                  </a:lnTo>
                  <a:lnTo>
                    <a:pt x="206" y="642"/>
                  </a:lnTo>
                  <a:lnTo>
                    <a:pt x="195" y="642"/>
                  </a:lnTo>
                  <a:lnTo>
                    <a:pt x="195" y="648"/>
                  </a:lnTo>
                  <a:lnTo>
                    <a:pt x="183" y="648"/>
                  </a:lnTo>
                  <a:lnTo>
                    <a:pt x="183" y="654"/>
                  </a:lnTo>
                  <a:lnTo>
                    <a:pt x="178" y="654"/>
                  </a:lnTo>
                  <a:lnTo>
                    <a:pt x="178" y="661"/>
                  </a:lnTo>
                  <a:lnTo>
                    <a:pt x="172" y="661"/>
                  </a:lnTo>
                  <a:lnTo>
                    <a:pt x="166" y="667"/>
                  </a:lnTo>
                  <a:lnTo>
                    <a:pt x="160" y="667"/>
                  </a:lnTo>
                  <a:lnTo>
                    <a:pt x="160" y="673"/>
                  </a:lnTo>
                  <a:lnTo>
                    <a:pt x="155" y="679"/>
                  </a:lnTo>
                  <a:lnTo>
                    <a:pt x="149" y="679"/>
                  </a:lnTo>
                  <a:lnTo>
                    <a:pt x="143" y="685"/>
                  </a:lnTo>
                  <a:lnTo>
                    <a:pt x="143" y="691"/>
                  </a:lnTo>
                  <a:lnTo>
                    <a:pt x="120" y="715"/>
                  </a:lnTo>
                  <a:lnTo>
                    <a:pt x="120" y="727"/>
                  </a:lnTo>
                  <a:lnTo>
                    <a:pt x="115" y="733"/>
                  </a:lnTo>
                  <a:lnTo>
                    <a:pt x="115" y="788"/>
                  </a:lnTo>
                  <a:lnTo>
                    <a:pt x="120" y="794"/>
                  </a:lnTo>
                  <a:lnTo>
                    <a:pt x="120" y="806"/>
                  </a:lnTo>
                  <a:lnTo>
                    <a:pt x="126" y="806"/>
                  </a:lnTo>
                  <a:lnTo>
                    <a:pt x="126" y="818"/>
                  </a:lnTo>
                  <a:lnTo>
                    <a:pt x="132" y="824"/>
                  </a:lnTo>
                  <a:lnTo>
                    <a:pt x="132" y="830"/>
                  </a:lnTo>
                  <a:lnTo>
                    <a:pt x="138" y="836"/>
                  </a:lnTo>
                  <a:lnTo>
                    <a:pt x="138" y="842"/>
                  </a:lnTo>
                  <a:lnTo>
                    <a:pt x="155" y="860"/>
                  </a:lnTo>
                  <a:lnTo>
                    <a:pt x="160" y="860"/>
                  </a:lnTo>
                  <a:lnTo>
                    <a:pt x="160" y="867"/>
                  </a:lnTo>
                  <a:lnTo>
                    <a:pt x="166" y="873"/>
                  </a:lnTo>
                  <a:lnTo>
                    <a:pt x="172" y="873"/>
                  </a:lnTo>
                  <a:lnTo>
                    <a:pt x="178" y="879"/>
                  </a:lnTo>
                  <a:lnTo>
                    <a:pt x="183" y="879"/>
                  </a:lnTo>
                  <a:lnTo>
                    <a:pt x="189" y="885"/>
                  </a:lnTo>
                  <a:lnTo>
                    <a:pt x="195" y="885"/>
                  </a:lnTo>
                  <a:lnTo>
                    <a:pt x="200" y="891"/>
                  </a:lnTo>
                  <a:lnTo>
                    <a:pt x="206" y="891"/>
                  </a:lnTo>
                  <a:lnTo>
                    <a:pt x="206" y="1000"/>
                  </a:lnTo>
                  <a:lnTo>
                    <a:pt x="183" y="1000"/>
                  </a:lnTo>
                  <a:lnTo>
                    <a:pt x="183" y="994"/>
                  </a:lnTo>
                  <a:lnTo>
                    <a:pt x="166" y="994"/>
                  </a:lnTo>
                  <a:lnTo>
                    <a:pt x="160" y="988"/>
                  </a:lnTo>
                  <a:lnTo>
                    <a:pt x="149" y="988"/>
                  </a:lnTo>
                  <a:lnTo>
                    <a:pt x="143" y="982"/>
                  </a:lnTo>
                  <a:lnTo>
                    <a:pt x="132" y="982"/>
                  </a:lnTo>
                  <a:lnTo>
                    <a:pt x="132" y="976"/>
                  </a:lnTo>
                  <a:lnTo>
                    <a:pt x="126" y="976"/>
                  </a:lnTo>
                  <a:lnTo>
                    <a:pt x="120" y="970"/>
                  </a:lnTo>
                  <a:lnTo>
                    <a:pt x="115" y="970"/>
                  </a:lnTo>
                  <a:lnTo>
                    <a:pt x="109" y="963"/>
                  </a:lnTo>
                  <a:lnTo>
                    <a:pt x="103" y="963"/>
                  </a:lnTo>
                  <a:lnTo>
                    <a:pt x="98" y="957"/>
                  </a:lnTo>
                  <a:lnTo>
                    <a:pt x="92" y="957"/>
                  </a:lnTo>
                  <a:lnTo>
                    <a:pt x="86" y="951"/>
                  </a:lnTo>
                  <a:lnTo>
                    <a:pt x="80" y="951"/>
                  </a:lnTo>
                  <a:lnTo>
                    <a:pt x="69" y="939"/>
                  </a:lnTo>
                  <a:lnTo>
                    <a:pt x="63" y="939"/>
                  </a:lnTo>
                  <a:lnTo>
                    <a:pt x="52" y="927"/>
                  </a:lnTo>
                  <a:lnTo>
                    <a:pt x="52" y="921"/>
                  </a:lnTo>
                  <a:lnTo>
                    <a:pt x="46" y="921"/>
                  </a:lnTo>
                  <a:lnTo>
                    <a:pt x="46" y="915"/>
                  </a:lnTo>
                  <a:lnTo>
                    <a:pt x="40" y="909"/>
                  </a:lnTo>
                  <a:lnTo>
                    <a:pt x="40" y="903"/>
                  </a:lnTo>
                  <a:lnTo>
                    <a:pt x="35" y="897"/>
                  </a:lnTo>
                  <a:lnTo>
                    <a:pt x="35" y="891"/>
                  </a:lnTo>
                  <a:lnTo>
                    <a:pt x="29" y="885"/>
                  </a:lnTo>
                  <a:lnTo>
                    <a:pt x="29" y="879"/>
                  </a:lnTo>
                  <a:lnTo>
                    <a:pt x="23" y="873"/>
                  </a:lnTo>
                  <a:lnTo>
                    <a:pt x="23" y="860"/>
                  </a:lnTo>
                  <a:lnTo>
                    <a:pt x="17" y="860"/>
                  </a:lnTo>
                  <a:lnTo>
                    <a:pt x="17" y="848"/>
                  </a:lnTo>
                  <a:lnTo>
                    <a:pt x="12" y="842"/>
                  </a:lnTo>
                  <a:lnTo>
                    <a:pt x="12" y="824"/>
                  </a:lnTo>
                  <a:lnTo>
                    <a:pt x="6" y="818"/>
                  </a:lnTo>
                  <a:lnTo>
                    <a:pt x="6" y="800"/>
                  </a:lnTo>
                  <a:lnTo>
                    <a:pt x="0" y="794"/>
                  </a:lnTo>
                  <a:lnTo>
                    <a:pt x="0" y="733"/>
                  </a:lnTo>
                  <a:lnTo>
                    <a:pt x="6" y="727"/>
                  </a:lnTo>
                  <a:lnTo>
                    <a:pt x="6" y="703"/>
                  </a:lnTo>
                  <a:lnTo>
                    <a:pt x="12" y="697"/>
                  </a:lnTo>
                  <a:lnTo>
                    <a:pt x="12" y="685"/>
                  </a:lnTo>
                  <a:lnTo>
                    <a:pt x="17" y="679"/>
                  </a:lnTo>
                  <a:lnTo>
                    <a:pt x="17" y="667"/>
                  </a:lnTo>
                  <a:lnTo>
                    <a:pt x="23" y="667"/>
                  </a:lnTo>
                  <a:lnTo>
                    <a:pt x="23" y="654"/>
                  </a:lnTo>
                  <a:lnTo>
                    <a:pt x="46" y="630"/>
                  </a:lnTo>
                  <a:lnTo>
                    <a:pt x="46" y="624"/>
                  </a:lnTo>
                  <a:lnTo>
                    <a:pt x="52" y="624"/>
                  </a:lnTo>
                  <a:lnTo>
                    <a:pt x="58" y="618"/>
                  </a:lnTo>
                  <a:lnTo>
                    <a:pt x="58" y="612"/>
                  </a:lnTo>
                  <a:lnTo>
                    <a:pt x="63" y="606"/>
                  </a:lnTo>
                  <a:lnTo>
                    <a:pt x="69" y="606"/>
                  </a:lnTo>
                  <a:lnTo>
                    <a:pt x="80" y="594"/>
                  </a:lnTo>
                  <a:lnTo>
                    <a:pt x="86" y="594"/>
                  </a:lnTo>
                  <a:lnTo>
                    <a:pt x="98" y="582"/>
                  </a:lnTo>
                  <a:lnTo>
                    <a:pt x="98" y="576"/>
                  </a:lnTo>
                  <a:lnTo>
                    <a:pt x="103" y="576"/>
                  </a:lnTo>
                  <a:lnTo>
                    <a:pt x="109" y="570"/>
                  </a:lnTo>
                  <a:lnTo>
                    <a:pt x="115" y="570"/>
                  </a:lnTo>
                  <a:lnTo>
                    <a:pt x="126" y="558"/>
                  </a:lnTo>
                  <a:lnTo>
                    <a:pt x="132" y="558"/>
                  </a:lnTo>
                  <a:lnTo>
                    <a:pt x="138" y="551"/>
                  </a:lnTo>
                  <a:lnTo>
                    <a:pt x="143" y="551"/>
                  </a:lnTo>
                  <a:lnTo>
                    <a:pt x="149" y="545"/>
                  </a:lnTo>
                  <a:lnTo>
                    <a:pt x="155" y="545"/>
                  </a:lnTo>
                  <a:lnTo>
                    <a:pt x="160" y="539"/>
                  </a:lnTo>
                  <a:lnTo>
                    <a:pt x="166" y="539"/>
                  </a:lnTo>
                  <a:lnTo>
                    <a:pt x="172" y="533"/>
                  </a:lnTo>
                  <a:lnTo>
                    <a:pt x="178" y="533"/>
                  </a:lnTo>
                  <a:lnTo>
                    <a:pt x="183" y="527"/>
                  </a:lnTo>
                  <a:lnTo>
                    <a:pt x="195" y="527"/>
                  </a:lnTo>
                  <a:lnTo>
                    <a:pt x="200" y="521"/>
                  </a:lnTo>
                  <a:lnTo>
                    <a:pt x="212" y="521"/>
                  </a:lnTo>
                  <a:lnTo>
                    <a:pt x="218" y="515"/>
                  </a:lnTo>
                  <a:lnTo>
                    <a:pt x="235" y="515"/>
                  </a:lnTo>
                  <a:lnTo>
                    <a:pt x="235" y="509"/>
                  </a:lnTo>
                  <a:lnTo>
                    <a:pt x="252" y="509"/>
                  </a:lnTo>
                  <a:lnTo>
                    <a:pt x="258" y="503"/>
                  </a:lnTo>
                  <a:lnTo>
                    <a:pt x="275" y="503"/>
                  </a:lnTo>
                  <a:lnTo>
                    <a:pt x="281" y="497"/>
                  </a:lnTo>
                  <a:lnTo>
                    <a:pt x="303" y="497"/>
                  </a:lnTo>
                  <a:lnTo>
                    <a:pt x="309" y="491"/>
                  </a:lnTo>
                  <a:lnTo>
                    <a:pt x="332" y="491"/>
                  </a:lnTo>
                  <a:lnTo>
                    <a:pt x="338" y="485"/>
                  </a:lnTo>
                  <a:lnTo>
                    <a:pt x="361" y="485"/>
                  </a:lnTo>
                  <a:lnTo>
                    <a:pt x="366" y="479"/>
                  </a:lnTo>
                  <a:lnTo>
                    <a:pt x="384" y="479"/>
                  </a:lnTo>
                  <a:lnTo>
                    <a:pt x="389" y="473"/>
                  </a:lnTo>
                  <a:lnTo>
                    <a:pt x="401" y="473"/>
                  </a:lnTo>
                  <a:lnTo>
                    <a:pt x="406" y="467"/>
                  </a:lnTo>
                  <a:lnTo>
                    <a:pt x="418" y="467"/>
                  </a:lnTo>
                  <a:lnTo>
                    <a:pt x="424" y="461"/>
                  </a:lnTo>
                  <a:lnTo>
                    <a:pt x="435" y="461"/>
                  </a:lnTo>
                  <a:lnTo>
                    <a:pt x="435" y="455"/>
                  </a:lnTo>
                  <a:lnTo>
                    <a:pt x="446" y="455"/>
                  </a:lnTo>
                  <a:lnTo>
                    <a:pt x="446" y="448"/>
                  </a:lnTo>
                  <a:lnTo>
                    <a:pt x="458" y="448"/>
                  </a:lnTo>
                  <a:lnTo>
                    <a:pt x="464" y="442"/>
                  </a:lnTo>
                  <a:lnTo>
                    <a:pt x="469" y="442"/>
                  </a:lnTo>
                  <a:lnTo>
                    <a:pt x="475" y="436"/>
                  </a:lnTo>
                  <a:lnTo>
                    <a:pt x="481" y="436"/>
                  </a:lnTo>
                  <a:lnTo>
                    <a:pt x="481" y="430"/>
                  </a:lnTo>
                  <a:lnTo>
                    <a:pt x="492" y="430"/>
                  </a:lnTo>
                  <a:lnTo>
                    <a:pt x="492" y="424"/>
                  </a:lnTo>
                  <a:lnTo>
                    <a:pt x="498" y="424"/>
                  </a:lnTo>
                  <a:lnTo>
                    <a:pt x="509" y="412"/>
                  </a:lnTo>
                  <a:lnTo>
                    <a:pt x="515" y="412"/>
                  </a:lnTo>
                  <a:lnTo>
                    <a:pt x="515" y="406"/>
                  </a:lnTo>
                  <a:lnTo>
                    <a:pt x="521" y="406"/>
                  </a:lnTo>
                  <a:lnTo>
                    <a:pt x="521" y="400"/>
                  </a:lnTo>
                  <a:lnTo>
                    <a:pt x="526" y="400"/>
                  </a:lnTo>
                  <a:lnTo>
                    <a:pt x="526" y="394"/>
                  </a:lnTo>
                  <a:lnTo>
                    <a:pt x="532" y="394"/>
                  </a:lnTo>
                  <a:lnTo>
                    <a:pt x="549" y="376"/>
                  </a:lnTo>
                  <a:lnTo>
                    <a:pt x="549" y="370"/>
                  </a:lnTo>
                  <a:lnTo>
                    <a:pt x="555" y="370"/>
                  </a:lnTo>
                  <a:lnTo>
                    <a:pt x="555" y="358"/>
                  </a:lnTo>
                  <a:lnTo>
                    <a:pt x="561" y="358"/>
                  </a:lnTo>
                  <a:lnTo>
                    <a:pt x="561" y="352"/>
                  </a:lnTo>
                  <a:lnTo>
                    <a:pt x="567" y="345"/>
                  </a:lnTo>
                  <a:lnTo>
                    <a:pt x="567" y="339"/>
                  </a:lnTo>
                  <a:lnTo>
                    <a:pt x="572" y="333"/>
                  </a:lnTo>
                  <a:lnTo>
                    <a:pt x="572" y="321"/>
                  </a:lnTo>
                  <a:lnTo>
                    <a:pt x="578" y="315"/>
                  </a:lnTo>
                  <a:lnTo>
                    <a:pt x="578" y="242"/>
                  </a:lnTo>
                  <a:lnTo>
                    <a:pt x="572" y="236"/>
                  </a:lnTo>
                  <a:lnTo>
                    <a:pt x="572" y="224"/>
                  </a:lnTo>
                  <a:lnTo>
                    <a:pt x="567" y="218"/>
                  </a:lnTo>
                  <a:lnTo>
                    <a:pt x="567" y="212"/>
                  </a:lnTo>
                  <a:lnTo>
                    <a:pt x="561" y="206"/>
                  </a:lnTo>
                  <a:lnTo>
                    <a:pt x="561" y="200"/>
                  </a:lnTo>
                  <a:lnTo>
                    <a:pt x="555" y="200"/>
                  </a:lnTo>
                  <a:lnTo>
                    <a:pt x="555" y="194"/>
                  </a:lnTo>
                  <a:lnTo>
                    <a:pt x="549" y="188"/>
                  </a:lnTo>
                  <a:lnTo>
                    <a:pt x="549" y="182"/>
                  </a:lnTo>
                  <a:lnTo>
                    <a:pt x="544" y="176"/>
                  </a:lnTo>
                  <a:lnTo>
                    <a:pt x="544" y="170"/>
                  </a:lnTo>
                  <a:lnTo>
                    <a:pt x="538" y="170"/>
                  </a:lnTo>
                  <a:lnTo>
                    <a:pt x="538" y="164"/>
                  </a:lnTo>
                  <a:lnTo>
                    <a:pt x="515" y="139"/>
                  </a:lnTo>
                  <a:lnTo>
                    <a:pt x="509" y="139"/>
                  </a:lnTo>
                  <a:lnTo>
                    <a:pt x="509" y="133"/>
                  </a:lnTo>
                  <a:lnTo>
                    <a:pt x="504" y="133"/>
                  </a:lnTo>
                  <a:lnTo>
                    <a:pt x="498" y="127"/>
                  </a:lnTo>
                  <a:lnTo>
                    <a:pt x="492" y="127"/>
                  </a:lnTo>
                  <a:lnTo>
                    <a:pt x="486" y="121"/>
                  </a:lnTo>
                  <a:lnTo>
                    <a:pt x="481" y="121"/>
                  </a:lnTo>
                  <a:lnTo>
                    <a:pt x="475" y="115"/>
                  </a:lnTo>
                  <a:lnTo>
                    <a:pt x="464" y="115"/>
                  </a:lnTo>
                  <a:lnTo>
                    <a:pt x="464" y="109"/>
                  </a:lnTo>
                  <a:lnTo>
                    <a:pt x="446" y="109"/>
                  </a:lnTo>
                  <a:lnTo>
                    <a:pt x="441" y="103"/>
                  </a:lnTo>
                  <a:lnTo>
                    <a:pt x="418" y="103"/>
                  </a:lnTo>
                  <a:lnTo>
                    <a:pt x="412" y="97"/>
                  </a:lnTo>
                  <a:lnTo>
                    <a:pt x="395" y="97"/>
                  </a:lnTo>
                  <a:lnTo>
                    <a:pt x="39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3040" y="2298"/>
              <a:ext cx="478" cy="1217"/>
            </a:xfrm>
            <a:custGeom>
              <a:avLst/>
              <a:gdLst/>
              <a:ahLst/>
              <a:cxnLst>
                <a:cxn ang="0">
                  <a:pos x="23" y="109"/>
                </a:cxn>
                <a:cxn ang="0">
                  <a:pos x="35" y="121"/>
                </a:cxn>
                <a:cxn ang="0">
                  <a:pos x="69" y="163"/>
                </a:cxn>
                <a:cxn ang="0">
                  <a:pos x="80" y="139"/>
                </a:cxn>
                <a:cxn ang="0">
                  <a:pos x="98" y="103"/>
                </a:cxn>
                <a:cxn ang="0">
                  <a:pos x="120" y="85"/>
                </a:cxn>
                <a:cxn ang="0">
                  <a:pos x="143" y="66"/>
                </a:cxn>
                <a:cxn ang="0">
                  <a:pos x="195" y="24"/>
                </a:cxn>
                <a:cxn ang="0">
                  <a:pos x="212" y="6"/>
                </a:cxn>
                <a:cxn ang="0">
                  <a:pos x="218" y="42"/>
                </a:cxn>
                <a:cxn ang="0">
                  <a:pos x="241" y="79"/>
                </a:cxn>
                <a:cxn ang="0">
                  <a:pos x="269" y="97"/>
                </a:cxn>
                <a:cxn ang="0">
                  <a:pos x="338" y="139"/>
                </a:cxn>
                <a:cxn ang="0">
                  <a:pos x="343" y="194"/>
                </a:cxn>
                <a:cxn ang="0">
                  <a:pos x="384" y="182"/>
                </a:cxn>
                <a:cxn ang="0">
                  <a:pos x="452" y="236"/>
                </a:cxn>
                <a:cxn ang="0">
                  <a:pos x="469" y="230"/>
                </a:cxn>
                <a:cxn ang="0">
                  <a:pos x="446" y="260"/>
                </a:cxn>
                <a:cxn ang="0">
                  <a:pos x="384" y="309"/>
                </a:cxn>
                <a:cxn ang="0">
                  <a:pos x="366" y="345"/>
                </a:cxn>
                <a:cxn ang="0">
                  <a:pos x="366" y="424"/>
                </a:cxn>
                <a:cxn ang="0">
                  <a:pos x="435" y="448"/>
                </a:cxn>
                <a:cxn ang="0">
                  <a:pos x="418" y="485"/>
                </a:cxn>
                <a:cxn ang="0">
                  <a:pos x="366" y="515"/>
                </a:cxn>
                <a:cxn ang="0">
                  <a:pos x="338" y="527"/>
                </a:cxn>
                <a:cxn ang="0">
                  <a:pos x="321" y="533"/>
                </a:cxn>
                <a:cxn ang="0">
                  <a:pos x="292" y="569"/>
                </a:cxn>
                <a:cxn ang="0">
                  <a:pos x="281" y="600"/>
                </a:cxn>
                <a:cxn ang="0">
                  <a:pos x="269" y="618"/>
                </a:cxn>
                <a:cxn ang="0">
                  <a:pos x="241" y="642"/>
                </a:cxn>
                <a:cxn ang="0">
                  <a:pos x="246" y="612"/>
                </a:cxn>
                <a:cxn ang="0">
                  <a:pos x="298" y="612"/>
                </a:cxn>
                <a:cxn ang="0">
                  <a:pos x="406" y="830"/>
                </a:cxn>
                <a:cxn ang="0">
                  <a:pos x="418" y="860"/>
                </a:cxn>
                <a:cxn ang="0">
                  <a:pos x="435" y="897"/>
                </a:cxn>
                <a:cxn ang="0">
                  <a:pos x="418" y="933"/>
                </a:cxn>
                <a:cxn ang="0">
                  <a:pos x="384" y="854"/>
                </a:cxn>
                <a:cxn ang="0">
                  <a:pos x="326" y="848"/>
                </a:cxn>
                <a:cxn ang="0">
                  <a:pos x="343" y="951"/>
                </a:cxn>
                <a:cxn ang="0">
                  <a:pos x="315" y="1012"/>
                </a:cxn>
                <a:cxn ang="0">
                  <a:pos x="303" y="1066"/>
                </a:cxn>
                <a:cxn ang="0">
                  <a:pos x="309" y="1103"/>
                </a:cxn>
                <a:cxn ang="0">
                  <a:pos x="298" y="1121"/>
                </a:cxn>
                <a:cxn ang="0">
                  <a:pos x="263" y="1139"/>
                </a:cxn>
                <a:cxn ang="0">
                  <a:pos x="246" y="1157"/>
                </a:cxn>
                <a:cxn ang="0">
                  <a:pos x="212" y="1169"/>
                </a:cxn>
                <a:cxn ang="0">
                  <a:pos x="201" y="1193"/>
                </a:cxn>
                <a:cxn ang="0">
                  <a:pos x="143" y="1181"/>
                </a:cxn>
                <a:cxn ang="0">
                  <a:pos x="109" y="1199"/>
                </a:cxn>
                <a:cxn ang="0">
                  <a:pos x="23" y="1212"/>
                </a:cxn>
                <a:cxn ang="0">
                  <a:pos x="29" y="1193"/>
                </a:cxn>
                <a:cxn ang="0">
                  <a:pos x="80" y="1133"/>
                </a:cxn>
                <a:cxn ang="0">
                  <a:pos x="46" y="1072"/>
                </a:cxn>
                <a:cxn ang="0">
                  <a:pos x="126" y="1109"/>
                </a:cxn>
                <a:cxn ang="0">
                  <a:pos x="98" y="1066"/>
                </a:cxn>
                <a:cxn ang="0">
                  <a:pos x="23" y="981"/>
                </a:cxn>
                <a:cxn ang="0">
                  <a:pos x="29" y="939"/>
                </a:cxn>
                <a:cxn ang="0">
                  <a:pos x="58" y="963"/>
                </a:cxn>
                <a:cxn ang="0">
                  <a:pos x="103" y="981"/>
                </a:cxn>
                <a:cxn ang="0">
                  <a:pos x="92" y="927"/>
                </a:cxn>
                <a:cxn ang="0">
                  <a:pos x="52" y="915"/>
                </a:cxn>
                <a:cxn ang="0">
                  <a:pos x="23" y="878"/>
                </a:cxn>
                <a:cxn ang="0">
                  <a:pos x="12" y="315"/>
                </a:cxn>
              </a:cxnLst>
              <a:rect l="0" t="0" r="r" b="b"/>
              <a:pathLst>
                <a:path w="476" h="1219">
                  <a:moveTo>
                    <a:pt x="12" y="321"/>
                  </a:moveTo>
                  <a:lnTo>
                    <a:pt x="12" y="133"/>
                  </a:lnTo>
                  <a:lnTo>
                    <a:pt x="18" y="127"/>
                  </a:lnTo>
                  <a:lnTo>
                    <a:pt x="18" y="115"/>
                  </a:lnTo>
                  <a:lnTo>
                    <a:pt x="23" y="109"/>
                  </a:lnTo>
                  <a:lnTo>
                    <a:pt x="29" y="97"/>
                  </a:lnTo>
                  <a:lnTo>
                    <a:pt x="35" y="97"/>
                  </a:lnTo>
                  <a:lnTo>
                    <a:pt x="40" y="103"/>
                  </a:lnTo>
                  <a:lnTo>
                    <a:pt x="40" y="115"/>
                  </a:lnTo>
                  <a:lnTo>
                    <a:pt x="35" y="121"/>
                  </a:lnTo>
                  <a:lnTo>
                    <a:pt x="35" y="145"/>
                  </a:lnTo>
                  <a:lnTo>
                    <a:pt x="40" y="151"/>
                  </a:lnTo>
                  <a:lnTo>
                    <a:pt x="46" y="151"/>
                  </a:lnTo>
                  <a:lnTo>
                    <a:pt x="58" y="163"/>
                  </a:lnTo>
                  <a:lnTo>
                    <a:pt x="69" y="163"/>
                  </a:lnTo>
                  <a:lnTo>
                    <a:pt x="69" y="157"/>
                  </a:lnTo>
                  <a:lnTo>
                    <a:pt x="75" y="157"/>
                  </a:lnTo>
                  <a:lnTo>
                    <a:pt x="75" y="145"/>
                  </a:lnTo>
                  <a:lnTo>
                    <a:pt x="80" y="145"/>
                  </a:lnTo>
                  <a:lnTo>
                    <a:pt x="80" y="139"/>
                  </a:lnTo>
                  <a:lnTo>
                    <a:pt x="86" y="133"/>
                  </a:lnTo>
                  <a:lnTo>
                    <a:pt x="86" y="121"/>
                  </a:lnTo>
                  <a:lnTo>
                    <a:pt x="92" y="115"/>
                  </a:lnTo>
                  <a:lnTo>
                    <a:pt x="92" y="109"/>
                  </a:lnTo>
                  <a:lnTo>
                    <a:pt x="98" y="103"/>
                  </a:lnTo>
                  <a:lnTo>
                    <a:pt x="115" y="103"/>
                  </a:lnTo>
                  <a:lnTo>
                    <a:pt x="115" y="97"/>
                  </a:lnTo>
                  <a:lnTo>
                    <a:pt x="109" y="91"/>
                  </a:lnTo>
                  <a:lnTo>
                    <a:pt x="109" y="85"/>
                  </a:lnTo>
                  <a:lnTo>
                    <a:pt x="120" y="85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138" y="72"/>
                  </a:lnTo>
                  <a:lnTo>
                    <a:pt x="143" y="72"/>
                  </a:lnTo>
                  <a:lnTo>
                    <a:pt x="143" y="66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95" y="24"/>
                  </a:lnTo>
                  <a:lnTo>
                    <a:pt x="201" y="24"/>
                  </a:lnTo>
                  <a:lnTo>
                    <a:pt x="201" y="18"/>
                  </a:lnTo>
                  <a:lnTo>
                    <a:pt x="206" y="12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8" y="6"/>
                  </a:lnTo>
                  <a:lnTo>
                    <a:pt x="223" y="0"/>
                  </a:lnTo>
                  <a:lnTo>
                    <a:pt x="223" y="30"/>
                  </a:lnTo>
                  <a:lnTo>
                    <a:pt x="218" y="36"/>
                  </a:lnTo>
                  <a:lnTo>
                    <a:pt x="218" y="42"/>
                  </a:lnTo>
                  <a:lnTo>
                    <a:pt x="229" y="48"/>
                  </a:lnTo>
                  <a:lnTo>
                    <a:pt x="235" y="54"/>
                  </a:lnTo>
                  <a:lnTo>
                    <a:pt x="235" y="60"/>
                  </a:lnTo>
                  <a:lnTo>
                    <a:pt x="241" y="66"/>
                  </a:lnTo>
                  <a:lnTo>
                    <a:pt x="241" y="79"/>
                  </a:lnTo>
                  <a:lnTo>
                    <a:pt x="246" y="85"/>
                  </a:lnTo>
                  <a:lnTo>
                    <a:pt x="246" y="91"/>
                  </a:lnTo>
                  <a:lnTo>
                    <a:pt x="252" y="91"/>
                  </a:lnTo>
                  <a:lnTo>
                    <a:pt x="258" y="97"/>
                  </a:lnTo>
                  <a:lnTo>
                    <a:pt x="269" y="97"/>
                  </a:lnTo>
                  <a:lnTo>
                    <a:pt x="269" y="109"/>
                  </a:lnTo>
                  <a:lnTo>
                    <a:pt x="321" y="109"/>
                  </a:lnTo>
                  <a:lnTo>
                    <a:pt x="321" y="115"/>
                  </a:lnTo>
                  <a:lnTo>
                    <a:pt x="332" y="127"/>
                  </a:lnTo>
                  <a:lnTo>
                    <a:pt x="338" y="139"/>
                  </a:lnTo>
                  <a:lnTo>
                    <a:pt x="343" y="145"/>
                  </a:lnTo>
                  <a:lnTo>
                    <a:pt x="343" y="163"/>
                  </a:lnTo>
                  <a:lnTo>
                    <a:pt x="349" y="169"/>
                  </a:lnTo>
                  <a:lnTo>
                    <a:pt x="349" y="194"/>
                  </a:lnTo>
                  <a:lnTo>
                    <a:pt x="343" y="194"/>
                  </a:lnTo>
                  <a:lnTo>
                    <a:pt x="343" y="212"/>
                  </a:lnTo>
                  <a:lnTo>
                    <a:pt x="372" y="212"/>
                  </a:lnTo>
                  <a:lnTo>
                    <a:pt x="378" y="206"/>
                  </a:lnTo>
                  <a:lnTo>
                    <a:pt x="384" y="206"/>
                  </a:lnTo>
                  <a:lnTo>
                    <a:pt x="384" y="182"/>
                  </a:lnTo>
                  <a:lnTo>
                    <a:pt x="406" y="188"/>
                  </a:lnTo>
                  <a:lnTo>
                    <a:pt x="406" y="242"/>
                  </a:lnTo>
                  <a:lnTo>
                    <a:pt x="441" y="242"/>
                  </a:lnTo>
                  <a:lnTo>
                    <a:pt x="446" y="236"/>
                  </a:lnTo>
                  <a:lnTo>
                    <a:pt x="452" y="236"/>
                  </a:lnTo>
                  <a:lnTo>
                    <a:pt x="452" y="224"/>
                  </a:lnTo>
                  <a:lnTo>
                    <a:pt x="475" y="194"/>
                  </a:lnTo>
                  <a:lnTo>
                    <a:pt x="475" y="206"/>
                  </a:lnTo>
                  <a:lnTo>
                    <a:pt x="469" y="212"/>
                  </a:lnTo>
                  <a:lnTo>
                    <a:pt x="469" y="230"/>
                  </a:lnTo>
                  <a:lnTo>
                    <a:pt x="464" y="230"/>
                  </a:lnTo>
                  <a:lnTo>
                    <a:pt x="464" y="236"/>
                  </a:lnTo>
                  <a:lnTo>
                    <a:pt x="458" y="242"/>
                  </a:lnTo>
                  <a:lnTo>
                    <a:pt x="458" y="248"/>
                  </a:lnTo>
                  <a:lnTo>
                    <a:pt x="446" y="260"/>
                  </a:lnTo>
                  <a:lnTo>
                    <a:pt x="435" y="260"/>
                  </a:lnTo>
                  <a:lnTo>
                    <a:pt x="429" y="266"/>
                  </a:lnTo>
                  <a:lnTo>
                    <a:pt x="418" y="266"/>
                  </a:lnTo>
                  <a:lnTo>
                    <a:pt x="384" y="303"/>
                  </a:lnTo>
                  <a:lnTo>
                    <a:pt x="384" y="309"/>
                  </a:lnTo>
                  <a:lnTo>
                    <a:pt x="378" y="309"/>
                  </a:lnTo>
                  <a:lnTo>
                    <a:pt x="378" y="321"/>
                  </a:lnTo>
                  <a:lnTo>
                    <a:pt x="372" y="327"/>
                  </a:lnTo>
                  <a:lnTo>
                    <a:pt x="372" y="339"/>
                  </a:lnTo>
                  <a:lnTo>
                    <a:pt x="366" y="345"/>
                  </a:lnTo>
                  <a:lnTo>
                    <a:pt x="366" y="357"/>
                  </a:lnTo>
                  <a:lnTo>
                    <a:pt x="361" y="357"/>
                  </a:lnTo>
                  <a:lnTo>
                    <a:pt x="361" y="400"/>
                  </a:lnTo>
                  <a:lnTo>
                    <a:pt x="366" y="406"/>
                  </a:lnTo>
                  <a:lnTo>
                    <a:pt x="366" y="424"/>
                  </a:lnTo>
                  <a:lnTo>
                    <a:pt x="372" y="430"/>
                  </a:lnTo>
                  <a:lnTo>
                    <a:pt x="372" y="436"/>
                  </a:lnTo>
                  <a:lnTo>
                    <a:pt x="378" y="442"/>
                  </a:lnTo>
                  <a:lnTo>
                    <a:pt x="435" y="442"/>
                  </a:lnTo>
                  <a:lnTo>
                    <a:pt x="435" y="448"/>
                  </a:lnTo>
                  <a:lnTo>
                    <a:pt x="441" y="448"/>
                  </a:lnTo>
                  <a:lnTo>
                    <a:pt x="441" y="460"/>
                  </a:lnTo>
                  <a:lnTo>
                    <a:pt x="424" y="478"/>
                  </a:lnTo>
                  <a:lnTo>
                    <a:pt x="418" y="478"/>
                  </a:lnTo>
                  <a:lnTo>
                    <a:pt x="418" y="485"/>
                  </a:lnTo>
                  <a:lnTo>
                    <a:pt x="412" y="491"/>
                  </a:lnTo>
                  <a:lnTo>
                    <a:pt x="378" y="491"/>
                  </a:lnTo>
                  <a:lnTo>
                    <a:pt x="378" y="509"/>
                  </a:lnTo>
                  <a:lnTo>
                    <a:pt x="372" y="509"/>
                  </a:lnTo>
                  <a:lnTo>
                    <a:pt x="366" y="515"/>
                  </a:lnTo>
                  <a:lnTo>
                    <a:pt x="361" y="515"/>
                  </a:lnTo>
                  <a:lnTo>
                    <a:pt x="361" y="521"/>
                  </a:lnTo>
                  <a:lnTo>
                    <a:pt x="349" y="521"/>
                  </a:lnTo>
                  <a:lnTo>
                    <a:pt x="343" y="527"/>
                  </a:lnTo>
                  <a:lnTo>
                    <a:pt x="338" y="527"/>
                  </a:lnTo>
                  <a:lnTo>
                    <a:pt x="338" y="533"/>
                  </a:lnTo>
                  <a:lnTo>
                    <a:pt x="332" y="533"/>
                  </a:lnTo>
                  <a:lnTo>
                    <a:pt x="332" y="539"/>
                  </a:lnTo>
                  <a:lnTo>
                    <a:pt x="321" y="539"/>
                  </a:lnTo>
                  <a:lnTo>
                    <a:pt x="321" y="533"/>
                  </a:lnTo>
                  <a:lnTo>
                    <a:pt x="321" y="551"/>
                  </a:lnTo>
                  <a:lnTo>
                    <a:pt x="315" y="557"/>
                  </a:lnTo>
                  <a:lnTo>
                    <a:pt x="315" y="563"/>
                  </a:lnTo>
                  <a:lnTo>
                    <a:pt x="298" y="563"/>
                  </a:lnTo>
                  <a:lnTo>
                    <a:pt x="292" y="569"/>
                  </a:lnTo>
                  <a:lnTo>
                    <a:pt x="292" y="575"/>
                  </a:lnTo>
                  <a:lnTo>
                    <a:pt x="286" y="575"/>
                  </a:lnTo>
                  <a:lnTo>
                    <a:pt x="286" y="581"/>
                  </a:lnTo>
                  <a:lnTo>
                    <a:pt x="281" y="594"/>
                  </a:lnTo>
                  <a:lnTo>
                    <a:pt x="281" y="600"/>
                  </a:lnTo>
                  <a:lnTo>
                    <a:pt x="286" y="600"/>
                  </a:lnTo>
                  <a:lnTo>
                    <a:pt x="281" y="606"/>
                  </a:lnTo>
                  <a:lnTo>
                    <a:pt x="281" y="612"/>
                  </a:lnTo>
                  <a:lnTo>
                    <a:pt x="275" y="612"/>
                  </a:lnTo>
                  <a:lnTo>
                    <a:pt x="269" y="618"/>
                  </a:lnTo>
                  <a:lnTo>
                    <a:pt x="269" y="624"/>
                  </a:lnTo>
                  <a:lnTo>
                    <a:pt x="263" y="630"/>
                  </a:lnTo>
                  <a:lnTo>
                    <a:pt x="258" y="630"/>
                  </a:lnTo>
                  <a:lnTo>
                    <a:pt x="246" y="642"/>
                  </a:lnTo>
                  <a:lnTo>
                    <a:pt x="241" y="642"/>
                  </a:lnTo>
                  <a:lnTo>
                    <a:pt x="235" y="648"/>
                  </a:lnTo>
                  <a:lnTo>
                    <a:pt x="229" y="642"/>
                  </a:lnTo>
                  <a:lnTo>
                    <a:pt x="229" y="636"/>
                  </a:lnTo>
                  <a:lnTo>
                    <a:pt x="235" y="624"/>
                  </a:lnTo>
                  <a:lnTo>
                    <a:pt x="246" y="612"/>
                  </a:lnTo>
                  <a:lnTo>
                    <a:pt x="258" y="612"/>
                  </a:lnTo>
                  <a:lnTo>
                    <a:pt x="263" y="606"/>
                  </a:lnTo>
                  <a:lnTo>
                    <a:pt x="275" y="606"/>
                  </a:lnTo>
                  <a:lnTo>
                    <a:pt x="281" y="612"/>
                  </a:lnTo>
                  <a:lnTo>
                    <a:pt x="298" y="612"/>
                  </a:lnTo>
                  <a:lnTo>
                    <a:pt x="298" y="703"/>
                  </a:lnTo>
                  <a:lnTo>
                    <a:pt x="315" y="697"/>
                  </a:lnTo>
                  <a:lnTo>
                    <a:pt x="321" y="775"/>
                  </a:lnTo>
                  <a:lnTo>
                    <a:pt x="395" y="848"/>
                  </a:lnTo>
                  <a:lnTo>
                    <a:pt x="406" y="830"/>
                  </a:lnTo>
                  <a:lnTo>
                    <a:pt x="406" y="836"/>
                  </a:lnTo>
                  <a:lnTo>
                    <a:pt x="412" y="836"/>
                  </a:lnTo>
                  <a:lnTo>
                    <a:pt x="412" y="848"/>
                  </a:lnTo>
                  <a:lnTo>
                    <a:pt x="418" y="854"/>
                  </a:lnTo>
                  <a:lnTo>
                    <a:pt x="418" y="860"/>
                  </a:lnTo>
                  <a:lnTo>
                    <a:pt x="424" y="866"/>
                  </a:lnTo>
                  <a:lnTo>
                    <a:pt x="424" y="878"/>
                  </a:lnTo>
                  <a:lnTo>
                    <a:pt x="429" y="884"/>
                  </a:lnTo>
                  <a:lnTo>
                    <a:pt x="429" y="890"/>
                  </a:lnTo>
                  <a:lnTo>
                    <a:pt x="435" y="897"/>
                  </a:lnTo>
                  <a:lnTo>
                    <a:pt x="435" y="921"/>
                  </a:lnTo>
                  <a:lnTo>
                    <a:pt x="424" y="921"/>
                  </a:lnTo>
                  <a:lnTo>
                    <a:pt x="424" y="933"/>
                  </a:lnTo>
                  <a:lnTo>
                    <a:pt x="424" y="927"/>
                  </a:lnTo>
                  <a:lnTo>
                    <a:pt x="418" y="933"/>
                  </a:lnTo>
                  <a:lnTo>
                    <a:pt x="412" y="927"/>
                  </a:lnTo>
                  <a:lnTo>
                    <a:pt x="389" y="890"/>
                  </a:lnTo>
                  <a:lnTo>
                    <a:pt x="395" y="860"/>
                  </a:lnTo>
                  <a:lnTo>
                    <a:pt x="389" y="854"/>
                  </a:lnTo>
                  <a:lnTo>
                    <a:pt x="384" y="854"/>
                  </a:lnTo>
                  <a:lnTo>
                    <a:pt x="384" y="848"/>
                  </a:lnTo>
                  <a:lnTo>
                    <a:pt x="378" y="848"/>
                  </a:lnTo>
                  <a:lnTo>
                    <a:pt x="372" y="842"/>
                  </a:lnTo>
                  <a:lnTo>
                    <a:pt x="366" y="842"/>
                  </a:lnTo>
                  <a:lnTo>
                    <a:pt x="326" y="848"/>
                  </a:lnTo>
                  <a:lnTo>
                    <a:pt x="309" y="866"/>
                  </a:lnTo>
                  <a:lnTo>
                    <a:pt x="309" y="897"/>
                  </a:lnTo>
                  <a:lnTo>
                    <a:pt x="332" y="897"/>
                  </a:lnTo>
                  <a:lnTo>
                    <a:pt x="343" y="909"/>
                  </a:lnTo>
                  <a:lnTo>
                    <a:pt x="343" y="951"/>
                  </a:lnTo>
                  <a:lnTo>
                    <a:pt x="326" y="969"/>
                  </a:lnTo>
                  <a:lnTo>
                    <a:pt x="326" y="993"/>
                  </a:lnTo>
                  <a:lnTo>
                    <a:pt x="321" y="993"/>
                  </a:lnTo>
                  <a:lnTo>
                    <a:pt x="321" y="1012"/>
                  </a:lnTo>
                  <a:lnTo>
                    <a:pt x="315" y="1012"/>
                  </a:lnTo>
                  <a:lnTo>
                    <a:pt x="315" y="1018"/>
                  </a:lnTo>
                  <a:lnTo>
                    <a:pt x="309" y="1024"/>
                  </a:lnTo>
                  <a:lnTo>
                    <a:pt x="309" y="1036"/>
                  </a:lnTo>
                  <a:lnTo>
                    <a:pt x="303" y="1042"/>
                  </a:lnTo>
                  <a:lnTo>
                    <a:pt x="303" y="1066"/>
                  </a:lnTo>
                  <a:lnTo>
                    <a:pt x="309" y="1072"/>
                  </a:lnTo>
                  <a:lnTo>
                    <a:pt x="309" y="1084"/>
                  </a:lnTo>
                  <a:lnTo>
                    <a:pt x="315" y="1090"/>
                  </a:lnTo>
                  <a:lnTo>
                    <a:pt x="315" y="1103"/>
                  </a:lnTo>
                  <a:lnTo>
                    <a:pt x="309" y="1103"/>
                  </a:lnTo>
                  <a:lnTo>
                    <a:pt x="309" y="1109"/>
                  </a:lnTo>
                  <a:lnTo>
                    <a:pt x="303" y="1109"/>
                  </a:lnTo>
                  <a:lnTo>
                    <a:pt x="303" y="1115"/>
                  </a:lnTo>
                  <a:lnTo>
                    <a:pt x="298" y="1115"/>
                  </a:lnTo>
                  <a:lnTo>
                    <a:pt x="298" y="1121"/>
                  </a:lnTo>
                  <a:lnTo>
                    <a:pt x="292" y="1121"/>
                  </a:lnTo>
                  <a:lnTo>
                    <a:pt x="281" y="1133"/>
                  </a:lnTo>
                  <a:lnTo>
                    <a:pt x="275" y="1133"/>
                  </a:lnTo>
                  <a:lnTo>
                    <a:pt x="275" y="1139"/>
                  </a:lnTo>
                  <a:lnTo>
                    <a:pt x="263" y="1139"/>
                  </a:lnTo>
                  <a:lnTo>
                    <a:pt x="263" y="1145"/>
                  </a:lnTo>
                  <a:lnTo>
                    <a:pt x="258" y="1145"/>
                  </a:lnTo>
                  <a:lnTo>
                    <a:pt x="252" y="1151"/>
                  </a:lnTo>
                  <a:lnTo>
                    <a:pt x="246" y="1151"/>
                  </a:lnTo>
                  <a:lnTo>
                    <a:pt x="246" y="1157"/>
                  </a:lnTo>
                  <a:lnTo>
                    <a:pt x="241" y="1157"/>
                  </a:lnTo>
                  <a:lnTo>
                    <a:pt x="235" y="1163"/>
                  </a:lnTo>
                  <a:lnTo>
                    <a:pt x="229" y="1163"/>
                  </a:lnTo>
                  <a:lnTo>
                    <a:pt x="223" y="1169"/>
                  </a:lnTo>
                  <a:lnTo>
                    <a:pt x="212" y="1169"/>
                  </a:lnTo>
                  <a:lnTo>
                    <a:pt x="212" y="1175"/>
                  </a:lnTo>
                  <a:lnTo>
                    <a:pt x="206" y="1175"/>
                  </a:lnTo>
                  <a:lnTo>
                    <a:pt x="206" y="1181"/>
                  </a:lnTo>
                  <a:lnTo>
                    <a:pt x="201" y="1187"/>
                  </a:lnTo>
                  <a:lnTo>
                    <a:pt x="201" y="1193"/>
                  </a:lnTo>
                  <a:lnTo>
                    <a:pt x="195" y="1193"/>
                  </a:lnTo>
                  <a:lnTo>
                    <a:pt x="189" y="1199"/>
                  </a:lnTo>
                  <a:lnTo>
                    <a:pt x="172" y="1199"/>
                  </a:lnTo>
                  <a:lnTo>
                    <a:pt x="149" y="1181"/>
                  </a:lnTo>
                  <a:lnTo>
                    <a:pt x="143" y="1181"/>
                  </a:lnTo>
                  <a:lnTo>
                    <a:pt x="143" y="1187"/>
                  </a:lnTo>
                  <a:lnTo>
                    <a:pt x="138" y="1187"/>
                  </a:lnTo>
                  <a:lnTo>
                    <a:pt x="132" y="1193"/>
                  </a:lnTo>
                  <a:lnTo>
                    <a:pt x="115" y="1193"/>
                  </a:lnTo>
                  <a:lnTo>
                    <a:pt x="109" y="1199"/>
                  </a:lnTo>
                  <a:lnTo>
                    <a:pt x="75" y="1199"/>
                  </a:lnTo>
                  <a:lnTo>
                    <a:pt x="75" y="1206"/>
                  </a:lnTo>
                  <a:lnTo>
                    <a:pt x="63" y="1206"/>
                  </a:lnTo>
                  <a:lnTo>
                    <a:pt x="63" y="1212"/>
                  </a:lnTo>
                  <a:lnTo>
                    <a:pt x="23" y="1212"/>
                  </a:lnTo>
                  <a:lnTo>
                    <a:pt x="0" y="1218"/>
                  </a:lnTo>
                  <a:lnTo>
                    <a:pt x="0" y="1199"/>
                  </a:lnTo>
                  <a:lnTo>
                    <a:pt x="12" y="1199"/>
                  </a:lnTo>
                  <a:lnTo>
                    <a:pt x="18" y="1193"/>
                  </a:lnTo>
                  <a:lnTo>
                    <a:pt x="29" y="1193"/>
                  </a:lnTo>
                  <a:lnTo>
                    <a:pt x="40" y="1187"/>
                  </a:lnTo>
                  <a:lnTo>
                    <a:pt x="46" y="1187"/>
                  </a:lnTo>
                  <a:lnTo>
                    <a:pt x="103" y="1181"/>
                  </a:lnTo>
                  <a:lnTo>
                    <a:pt x="103" y="1157"/>
                  </a:lnTo>
                  <a:lnTo>
                    <a:pt x="80" y="1133"/>
                  </a:lnTo>
                  <a:lnTo>
                    <a:pt x="75" y="1133"/>
                  </a:lnTo>
                  <a:lnTo>
                    <a:pt x="58" y="1115"/>
                  </a:lnTo>
                  <a:lnTo>
                    <a:pt x="58" y="1109"/>
                  </a:lnTo>
                  <a:lnTo>
                    <a:pt x="40" y="1090"/>
                  </a:lnTo>
                  <a:lnTo>
                    <a:pt x="46" y="1072"/>
                  </a:lnTo>
                  <a:lnTo>
                    <a:pt x="92" y="1133"/>
                  </a:lnTo>
                  <a:lnTo>
                    <a:pt x="109" y="1133"/>
                  </a:lnTo>
                  <a:lnTo>
                    <a:pt x="120" y="1121"/>
                  </a:lnTo>
                  <a:lnTo>
                    <a:pt x="120" y="1115"/>
                  </a:lnTo>
                  <a:lnTo>
                    <a:pt x="126" y="1109"/>
                  </a:lnTo>
                  <a:lnTo>
                    <a:pt x="126" y="1060"/>
                  </a:lnTo>
                  <a:lnTo>
                    <a:pt x="120" y="1018"/>
                  </a:lnTo>
                  <a:lnTo>
                    <a:pt x="120" y="993"/>
                  </a:lnTo>
                  <a:lnTo>
                    <a:pt x="86" y="1000"/>
                  </a:lnTo>
                  <a:lnTo>
                    <a:pt x="98" y="1066"/>
                  </a:lnTo>
                  <a:lnTo>
                    <a:pt x="40" y="1006"/>
                  </a:lnTo>
                  <a:lnTo>
                    <a:pt x="0" y="1012"/>
                  </a:lnTo>
                  <a:lnTo>
                    <a:pt x="0" y="993"/>
                  </a:lnTo>
                  <a:lnTo>
                    <a:pt x="29" y="993"/>
                  </a:lnTo>
                  <a:lnTo>
                    <a:pt x="23" y="981"/>
                  </a:lnTo>
                  <a:lnTo>
                    <a:pt x="0" y="975"/>
                  </a:lnTo>
                  <a:lnTo>
                    <a:pt x="0" y="921"/>
                  </a:lnTo>
                  <a:lnTo>
                    <a:pt x="18" y="921"/>
                  </a:lnTo>
                  <a:lnTo>
                    <a:pt x="23" y="927"/>
                  </a:lnTo>
                  <a:lnTo>
                    <a:pt x="29" y="939"/>
                  </a:lnTo>
                  <a:lnTo>
                    <a:pt x="35" y="945"/>
                  </a:lnTo>
                  <a:lnTo>
                    <a:pt x="40" y="945"/>
                  </a:lnTo>
                  <a:lnTo>
                    <a:pt x="46" y="957"/>
                  </a:lnTo>
                  <a:lnTo>
                    <a:pt x="52" y="963"/>
                  </a:lnTo>
                  <a:lnTo>
                    <a:pt x="58" y="963"/>
                  </a:lnTo>
                  <a:lnTo>
                    <a:pt x="63" y="969"/>
                  </a:lnTo>
                  <a:lnTo>
                    <a:pt x="63" y="975"/>
                  </a:lnTo>
                  <a:lnTo>
                    <a:pt x="69" y="975"/>
                  </a:lnTo>
                  <a:lnTo>
                    <a:pt x="80" y="981"/>
                  </a:lnTo>
                  <a:lnTo>
                    <a:pt x="103" y="981"/>
                  </a:lnTo>
                  <a:lnTo>
                    <a:pt x="103" y="951"/>
                  </a:lnTo>
                  <a:lnTo>
                    <a:pt x="98" y="945"/>
                  </a:lnTo>
                  <a:lnTo>
                    <a:pt x="98" y="939"/>
                  </a:lnTo>
                  <a:lnTo>
                    <a:pt x="92" y="933"/>
                  </a:lnTo>
                  <a:lnTo>
                    <a:pt x="92" y="927"/>
                  </a:lnTo>
                  <a:lnTo>
                    <a:pt x="86" y="927"/>
                  </a:lnTo>
                  <a:lnTo>
                    <a:pt x="80" y="921"/>
                  </a:lnTo>
                  <a:lnTo>
                    <a:pt x="63" y="921"/>
                  </a:lnTo>
                  <a:lnTo>
                    <a:pt x="58" y="915"/>
                  </a:lnTo>
                  <a:lnTo>
                    <a:pt x="52" y="915"/>
                  </a:lnTo>
                  <a:lnTo>
                    <a:pt x="46" y="909"/>
                  </a:lnTo>
                  <a:lnTo>
                    <a:pt x="40" y="909"/>
                  </a:lnTo>
                  <a:lnTo>
                    <a:pt x="35" y="903"/>
                  </a:lnTo>
                  <a:lnTo>
                    <a:pt x="35" y="890"/>
                  </a:lnTo>
                  <a:lnTo>
                    <a:pt x="23" y="878"/>
                  </a:lnTo>
                  <a:lnTo>
                    <a:pt x="18" y="878"/>
                  </a:lnTo>
                  <a:lnTo>
                    <a:pt x="12" y="872"/>
                  </a:lnTo>
                  <a:lnTo>
                    <a:pt x="0" y="872"/>
                  </a:lnTo>
                  <a:lnTo>
                    <a:pt x="0" y="781"/>
                  </a:lnTo>
                  <a:lnTo>
                    <a:pt x="12" y="315"/>
                  </a:lnTo>
                  <a:lnTo>
                    <a:pt x="12" y="321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2798" y="2636"/>
              <a:ext cx="419" cy="599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58" y="18"/>
                </a:cxn>
                <a:cxn ang="0">
                  <a:pos x="280" y="24"/>
                </a:cxn>
                <a:cxn ang="0">
                  <a:pos x="303" y="36"/>
                </a:cxn>
                <a:cxn ang="0">
                  <a:pos x="320" y="42"/>
                </a:cxn>
                <a:cxn ang="0">
                  <a:pos x="343" y="61"/>
                </a:cxn>
                <a:cxn ang="0">
                  <a:pos x="366" y="73"/>
                </a:cxn>
                <a:cxn ang="0">
                  <a:pos x="406" y="121"/>
                </a:cxn>
                <a:cxn ang="0">
                  <a:pos x="412" y="146"/>
                </a:cxn>
                <a:cxn ang="0">
                  <a:pos x="412" y="218"/>
                </a:cxn>
                <a:cxn ang="0">
                  <a:pos x="406" y="242"/>
                </a:cxn>
                <a:cxn ang="0">
                  <a:pos x="395" y="255"/>
                </a:cxn>
                <a:cxn ang="0">
                  <a:pos x="389" y="279"/>
                </a:cxn>
                <a:cxn ang="0">
                  <a:pos x="378" y="285"/>
                </a:cxn>
                <a:cxn ang="0">
                  <a:pos x="366" y="303"/>
                </a:cxn>
                <a:cxn ang="0">
                  <a:pos x="360" y="315"/>
                </a:cxn>
                <a:cxn ang="0">
                  <a:pos x="338" y="327"/>
                </a:cxn>
                <a:cxn ang="0">
                  <a:pos x="326" y="339"/>
                </a:cxn>
                <a:cxn ang="0">
                  <a:pos x="309" y="345"/>
                </a:cxn>
                <a:cxn ang="0">
                  <a:pos x="292" y="358"/>
                </a:cxn>
                <a:cxn ang="0">
                  <a:pos x="275" y="364"/>
                </a:cxn>
                <a:cxn ang="0">
                  <a:pos x="258" y="376"/>
                </a:cxn>
                <a:cxn ang="0">
                  <a:pos x="229" y="382"/>
                </a:cxn>
                <a:cxn ang="0">
                  <a:pos x="200" y="394"/>
                </a:cxn>
                <a:cxn ang="0">
                  <a:pos x="166" y="400"/>
                </a:cxn>
                <a:cxn ang="0">
                  <a:pos x="149" y="412"/>
                </a:cxn>
                <a:cxn ang="0">
                  <a:pos x="103" y="448"/>
                </a:cxn>
                <a:cxn ang="0">
                  <a:pos x="86" y="467"/>
                </a:cxn>
                <a:cxn ang="0">
                  <a:pos x="69" y="497"/>
                </a:cxn>
                <a:cxn ang="0">
                  <a:pos x="74" y="600"/>
                </a:cxn>
                <a:cxn ang="0">
                  <a:pos x="63" y="594"/>
                </a:cxn>
                <a:cxn ang="0">
                  <a:pos x="40" y="570"/>
                </a:cxn>
                <a:cxn ang="0">
                  <a:pos x="29" y="558"/>
                </a:cxn>
                <a:cxn ang="0">
                  <a:pos x="23" y="539"/>
                </a:cxn>
                <a:cxn ang="0">
                  <a:pos x="12" y="521"/>
                </a:cxn>
                <a:cxn ang="0">
                  <a:pos x="6" y="473"/>
                </a:cxn>
                <a:cxn ang="0">
                  <a:pos x="6" y="424"/>
                </a:cxn>
                <a:cxn ang="0">
                  <a:pos x="17" y="400"/>
                </a:cxn>
                <a:cxn ang="0">
                  <a:pos x="57" y="358"/>
                </a:cxn>
                <a:cxn ang="0">
                  <a:pos x="74" y="345"/>
                </a:cxn>
                <a:cxn ang="0">
                  <a:pos x="103" y="339"/>
                </a:cxn>
                <a:cxn ang="0">
                  <a:pos x="126" y="327"/>
                </a:cxn>
                <a:cxn ang="0">
                  <a:pos x="160" y="321"/>
                </a:cxn>
                <a:cxn ang="0">
                  <a:pos x="183" y="309"/>
                </a:cxn>
                <a:cxn ang="0">
                  <a:pos x="206" y="303"/>
                </a:cxn>
                <a:cxn ang="0">
                  <a:pos x="229" y="285"/>
                </a:cxn>
                <a:cxn ang="0">
                  <a:pos x="252" y="279"/>
                </a:cxn>
                <a:cxn ang="0">
                  <a:pos x="298" y="236"/>
                </a:cxn>
                <a:cxn ang="0">
                  <a:pos x="309" y="224"/>
                </a:cxn>
                <a:cxn ang="0">
                  <a:pos x="315" y="170"/>
                </a:cxn>
                <a:cxn ang="0">
                  <a:pos x="298" y="152"/>
                </a:cxn>
                <a:cxn ang="0">
                  <a:pos x="286" y="139"/>
                </a:cxn>
                <a:cxn ang="0">
                  <a:pos x="269" y="133"/>
                </a:cxn>
                <a:cxn ang="0">
                  <a:pos x="252" y="121"/>
                </a:cxn>
                <a:cxn ang="0">
                  <a:pos x="235" y="115"/>
                </a:cxn>
                <a:cxn ang="0">
                  <a:pos x="229" y="97"/>
                </a:cxn>
                <a:cxn ang="0">
                  <a:pos x="229" y="42"/>
                </a:cxn>
              </a:cxnLst>
              <a:rect l="0" t="0" r="r" b="b"/>
              <a:pathLst>
                <a:path w="419" h="601">
                  <a:moveTo>
                    <a:pt x="229" y="0"/>
                  </a:moveTo>
                  <a:lnTo>
                    <a:pt x="229" y="6"/>
                  </a:lnTo>
                  <a:lnTo>
                    <a:pt x="240" y="6"/>
                  </a:lnTo>
                  <a:lnTo>
                    <a:pt x="240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9" y="18"/>
                  </a:lnTo>
                  <a:lnTo>
                    <a:pt x="275" y="24"/>
                  </a:lnTo>
                  <a:lnTo>
                    <a:pt x="280" y="24"/>
                  </a:lnTo>
                  <a:lnTo>
                    <a:pt x="286" y="30"/>
                  </a:lnTo>
                  <a:lnTo>
                    <a:pt x="298" y="30"/>
                  </a:lnTo>
                  <a:lnTo>
                    <a:pt x="303" y="36"/>
                  </a:lnTo>
                  <a:lnTo>
                    <a:pt x="309" y="36"/>
                  </a:lnTo>
                  <a:lnTo>
                    <a:pt x="315" y="42"/>
                  </a:lnTo>
                  <a:lnTo>
                    <a:pt x="320" y="42"/>
                  </a:lnTo>
                  <a:lnTo>
                    <a:pt x="332" y="55"/>
                  </a:lnTo>
                  <a:lnTo>
                    <a:pt x="338" y="55"/>
                  </a:lnTo>
                  <a:lnTo>
                    <a:pt x="343" y="61"/>
                  </a:lnTo>
                  <a:lnTo>
                    <a:pt x="349" y="61"/>
                  </a:lnTo>
                  <a:lnTo>
                    <a:pt x="360" y="73"/>
                  </a:lnTo>
                  <a:lnTo>
                    <a:pt x="366" y="73"/>
                  </a:lnTo>
                  <a:lnTo>
                    <a:pt x="400" y="109"/>
                  </a:lnTo>
                  <a:lnTo>
                    <a:pt x="400" y="115"/>
                  </a:lnTo>
                  <a:lnTo>
                    <a:pt x="406" y="121"/>
                  </a:lnTo>
                  <a:lnTo>
                    <a:pt x="406" y="127"/>
                  </a:lnTo>
                  <a:lnTo>
                    <a:pt x="412" y="133"/>
                  </a:lnTo>
                  <a:lnTo>
                    <a:pt x="412" y="146"/>
                  </a:lnTo>
                  <a:lnTo>
                    <a:pt x="418" y="146"/>
                  </a:lnTo>
                  <a:lnTo>
                    <a:pt x="418" y="212"/>
                  </a:lnTo>
                  <a:lnTo>
                    <a:pt x="412" y="218"/>
                  </a:lnTo>
                  <a:lnTo>
                    <a:pt x="412" y="230"/>
                  </a:lnTo>
                  <a:lnTo>
                    <a:pt x="406" y="230"/>
                  </a:lnTo>
                  <a:lnTo>
                    <a:pt x="406" y="242"/>
                  </a:lnTo>
                  <a:lnTo>
                    <a:pt x="400" y="249"/>
                  </a:lnTo>
                  <a:lnTo>
                    <a:pt x="400" y="255"/>
                  </a:lnTo>
                  <a:lnTo>
                    <a:pt x="395" y="255"/>
                  </a:lnTo>
                  <a:lnTo>
                    <a:pt x="395" y="267"/>
                  </a:lnTo>
                  <a:lnTo>
                    <a:pt x="389" y="267"/>
                  </a:lnTo>
                  <a:lnTo>
                    <a:pt x="389" y="279"/>
                  </a:lnTo>
                  <a:lnTo>
                    <a:pt x="383" y="279"/>
                  </a:lnTo>
                  <a:lnTo>
                    <a:pt x="383" y="285"/>
                  </a:lnTo>
                  <a:lnTo>
                    <a:pt x="378" y="285"/>
                  </a:lnTo>
                  <a:lnTo>
                    <a:pt x="378" y="297"/>
                  </a:lnTo>
                  <a:lnTo>
                    <a:pt x="372" y="297"/>
                  </a:lnTo>
                  <a:lnTo>
                    <a:pt x="366" y="303"/>
                  </a:lnTo>
                  <a:lnTo>
                    <a:pt x="366" y="309"/>
                  </a:lnTo>
                  <a:lnTo>
                    <a:pt x="360" y="309"/>
                  </a:lnTo>
                  <a:lnTo>
                    <a:pt x="360" y="315"/>
                  </a:lnTo>
                  <a:lnTo>
                    <a:pt x="355" y="315"/>
                  </a:lnTo>
                  <a:lnTo>
                    <a:pt x="343" y="327"/>
                  </a:lnTo>
                  <a:lnTo>
                    <a:pt x="338" y="327"/>
                  </a:lnTo>
                  <a:lnTo>
                    <a:pt x="338" y="333"/>
                  </a:lnTo>
                  <a:lnTo>
                    <a:pt x="332" y="333"/>
                  </a:lnTo>
                  <a:lnTo>
                    <a:pt x="326" y="339"/>
                  </a:lnTo>
                  <a:lnTo>
                    <a:pt x="320" y="339"/>
                  </a:lnTo>
                  <a:lnTo>
                    <a:pt x="315" y="345"/>
                  </a:lnTo>
                  <a:lnTo>
                    <a:pt x="309" y="345"/>
                  </a:lnTo>
                  <a:lnTo>
                    <a:pt x="303" y="352"/>
                  </a:lnTo>
                  <a:lnTo>
                    <a:pt x="298" y="352"/>
                  </a:lnTo>
                  <a:lnTo>
                    <a:pt x="292" y="358"/>
                  </a:lnTo>
                  <a:lnTo>
                    <a:pt x="280" y="358"/>
                  </a:lnTo>
                  <a:lnTo>
                    <a:pt x="280" y="364"/>
                  </a:lnTo>
                  <a:lnTo>
                    <a:pt x="275" y="364"/>
                  </a:lnTo>
                  <a:lnTo>
                    <a:pt x="269" y="370"/>
                  </a:lnTo>
                  <a:lnTo>
                    <a:pt x="263" y="370"/>
                  </a:lnTo>
                  <a:lnTo>
                    <a:pt x="258" y="376"/>
                  </a:lnTo>
                  <a:lnTo>
                    <a:pt x="246" y="376"/>
                  </a:lnTo>
                  <a:lnTo>
                    <a:pt x="240" y="382"/>
                  </a:lnTo>
                  <a:lnTo>
                    <a:pt x="229" y="382"/>
                  </a:lnTo>
                  <a:lnTo>
                    <a:pt x="223" y="388"/>
                  </a:lnTo>
                  <a:lnTo>
                    <a:pt x="206" y="388"/>
                  </a:lnTo>
                  <a:lnTo>
                    <a:pt x="200" y="394"/>
                  </a:lnTo>
                  <a:lnTo>
                    <a:pt x="183" y="394"/>
                  </a:lnTo>
                  <a:lnTo>
                    <a:pt x="183" y="400"/>
                  </a:lnTo>
                  <a:lnTo>
                    <a:pt x="166" y="400"/>
                  </a:lnTo>
                  <a:lnTo>
                    <a:pt x="166" y="406"/>
                  </a:lnTo>
                  <a:lnTo>
                    <a:pt x="160" y="406"/>
                  </a:lnTo>
                  <a:lnTo>
                    <a:pt x="149" y="412"/>
                  </a:lnTo>
                  <a:lnTo>
                    <a:pt x="143" y="418"/>
                  </a:lnTo>
                  <a:lnTo>
                    <a:pt x="132" y="418"/>
                  </a:lnTo>
                  <a:lnTo>
                    <a:pt x="103" y="448"/>
                  </a:lnTo>
                  <a:lnTo>
                    <a:pt x="97" y="448"/>
                  </a:lnTo>
                  <a:lnTo>
                    <a:pt x="86" y="461"/>
                  </a:lnTo>
                  <a:lnTo>
                    <a:pt x="86" y="467"/>
                  </a:lnTo>
                  <a:lnTo>
                    <a:pt x="74" y="479"/>
                  </a:lnTo>
                  <a:lnTo>
                    <a:pt x="74" y="491"/>
                  </a:lnTo>
                  <a:lnTo>
                    <a:pt x="69" y="497"/>
                  </a:lnTo>
                  <a:lnTo>
                    <a:pt x="69" y="588"/>
                  </a:lnTo>
                  <a:lnTo>
                    <a:pt x="74" y="594"/>
                  </a:lnTo>
                  <a:lnTo>
                    <a:pt x="74" y="600"/>
                  </a:lnTo>
                  <a:lnTo>
                    <a:pt x="69" y="600"/>
                  </a:lnTo>
                  <a:lnTo>
                    <a:pt x="69" y="594"/>
                  </a:lnTo>
                  <a:lnTo>
                    <a:pt x="63" y="594"/>
                  </a:lnTo>
                  <a:lnTo>
                    <a:pt x="63" y="588"/>
                  </a:lnTo>
                  <a:lnTo>
                    <a:pt x="57" y="588"/>
                  </a:lnTo>
                  <a:lnTo>
                    <a:pt x="40" y="570"/>
                  </a:lnTo>
                  <a:lnTo>
                    <a:pt x="40" y="564"/>
                  </a:lnTo>
                  <a:lnTo>
                    <a:pt x="34" y="564"/>
                  </a:lnTo>
                  <a:lnTo>
                    <a:pt x="29" y="558"/>
                  </a:lnTo>
                  <a:lnTo>
                    <a:pt x="29" y="551"/>
                  </a:lnTo>
                  <a:lnTo>
                    <a:pt x="23" y="545"/>
                  </a:lnTo>
                  <a:lnTo>
                    <a:pt x="23" y="539"/>
                  </a:lnTo>
                  <a:lnTo>
                    <a:pt x="17" y="533"/>
                  </a:lnTo>
                  <a:lnTo>
                    <a:pt x="17" y="527"/>
                  </a:lnTo>
                  <a:lnTo>
                    <a:pt x="12" y="521"/>
                  </a:lnTo>
                  <a:lnTo>
                    <a:pt x="12" y="509"/>
                  </a:lnTo>
                  <a:lnTo>
                    <a:pt x="6" y="503"/>
                  </a:lnTo>
                  <a:lnTo>
                    <a:pt x="6" y="473"/>
                  </a:lnTo>
                  <a:lnTo>
                    <a:pt x="0" y="467"/>
                  </a:lnTo>
                  <a:lnTo>
                    <a:pt x="6" y="455"/>
                  </a:lnTo>
                  <a:lnTo>
                    <a:pt x="6" y="424"/>
                  </a:lnTo>
                  <a:lnTo>
                    <a:pt x="12" y="418"/>
                  </a:lnTo>
                  <a:lnTo>
                    <a:pt x="12" y="406"/>
                  </a:lnTo>
                  <a:lnTo>
                    <a:pt x="17" y="400"/>
                  </a:lnTo>
                  <a:lnTo>
                    <a:pt x="17" y="394"/>
                  </a:lnTo>
                  <a:lnTo>
                    <a:pt x="52" y="358"/>
                  </a:lnTo>
                  <a:lnTo>
                    <a:pt x="57" y="358"/>
                  </a:lnTo>
                  <a:lnTo>
                    <a:pt x="63" y="352"/>
                  </a:lnTo>
                  <a:lnTo>
                    <a:pt x="69" y="352"/>
                  </a:lnTo>
                  <a:lnTo>
                    <a:pt x="74" y="345"/>
                  </a:lnTo>
                  <a:lnTo>
                    <a:pt x="86" y="345"/>
                  </a:lnTo>
                  <a:lnTo>
                    <a:pt x="92" y="339"/>
                  </a:lnTo>
                  <a:lnTo>
                    <a:pt x="103" y="339"/>
                  </a:lnTo>
                  <a:lnTo>
                    <a:pt x="109" y="333"/>
                  </a:lnTo>
                  <a:lnTo>
                    <a:pt x="126" y="333"/>
                  </a:lnTo>
                  <a:lnTo>
                    <a:pt x="126" y="327"/>
                  </a:lnTo>
                  <a:lnTo>
                    <a:pt x="143" y="327"/>
                  </a:lnTo>
                  <a:lnTo>
                    <a:pt x="149" y="321"/>
                  </a:lnTo>
                  <a:lnTo>
                    <a:pt x="160" y="321"/>
                  </a:lnTo>
                  <a:lnTo>
                    <a:pt x="166" y="315"/>
                  </a:lnTo>
                  <a:lnTo>
                    <a:pt x="177" y="315"/>
                  </a:lnTo>
                  <a:lnTo>
                    <a:pt x="183" y="309"/>
                  </a:lnTo>
                  <a:lnTo>
                    <a:pt x="189" y="309"/>
                  </a:lnTo>
                  <a:lnTo>
                    <a:pt x="195" y="303"/>
                  </a:lnTo>
                  <a:lnTo>
                    <a:pt x="206" y="303"/>
                  </a:lnTo>
                  <a:lnTo>
                    <a:pt x="217" y="291"/>
                  </a:lnTo>
                  <a:lnTo>
                    <a:pt x="223" y="291"/>
                  </a:lnTo>
                  <a:lnTo>
                    <a:pt x="229" y="285"/>
                  </a:lnTo>
                  <a:lnTo>
                    <a:pt x="240" y="285"/>
                  </a:lnTo>
                  <a:lnTo>
                    <a:pt x="246" y="279"/>
                  </a:lnTo>
                  <a:lnTo>
                    <a:pt x="252" y="279"/>
                  </a:lnTo>
                  <a:lnTo>
                    <a:pt x="263" y="267"/>
                  </a:lnTo>
                  <a:lnTo>
                    <a:pt x="269" y="267"/>
                  </a:lnTo>
                  <a:lnTo>
                    <a:pt x="298" y="236"/>
                  </a:lnTo>
                  <a:lnTo>
                    <a:pt x="298" y="230"/>
                  </a:lnTo>
                  <a:lnTo>
                    <a:pt x="303" y="230"/>
                  </a:lnTo>
                  <a:lnTo>
                    <a:pt x="309" y="224"/>
                  </a:lnTo>
                  <a:lnTo>
                    <a:pt x="309" y="212"/>
                  </a:lnTo>
                  <a:lnTo>
                    <a:pt x="315" y="206"/>
                  </a:lnTo>
                  <a:lnTo>
                    <a:pt x="315" y="170"/>
                  </a:lnTo>
                  <a:lnTo>
                    <a:pt x="303" y="158"/>
                  </a:lnTo>
                  <a:lnTo>
                    <a:pt x="303" y="152"/>
                  </a:lnTo>
                  <a:lnTo>
                    <a:pt x="298" y="152"/>
                  </a:lnTo>
                  <a:lnTo>
                    <a:pt x="298" y="146"/>
                  </a:lnTo>
                  <a:lnTo>
                    <a:pt x="292" y="146"/>
                  </a:lnTo>
                  <a:lnTo>
                    <a:pt x="286" y="139"/>
                  </a:lnTo>
                  <a:lnTo>
                    <a:pt x="280" y="139"/>
                  </a:lnTo>
                  <a:lnTo>
                    <a:pt x="275" y="133"/>
                  </a:lnTo>
                  <a:lnTo>
                    <a:pt x="269" y="133"/>
                  </a:lnTo>
                  <a:lnTo>
                    <a:pt x="263" y="127"/>
                  </a:lnTo>
                  <a:lnTo>
                    <a:pt x="252" y="127"/>
                  </a:lnTo>
                  <a:lnTo>
                    <a:pt x="252" y="121"/>
                  </a:lnTo>
                  <a:lnTo>
                    <a:pt x="240" y="121"/>
                  </a:lnTo>
                  <a:lnTo>
                    <a:pt x="240" y="115"/>
                  </a:lnTo>
                  <a:lnTo>
                    <a:pt x="235" y="115"/>
                  </a:lnTo>
                  <a:lnTo>
                    <a:pt x="235" y="109"/>
                  </a:lnTo>
                  <a:lnTo>
                    <a:pt x="229" y="109"/>
                  </a:lnTo>
                  <a:lnTo>
                    <a:pt x="229" y="97"/>
                  </a:lnTo>
                  <a:lnTo>
                    <a:pt x="223" y="97"/>
                  </a:lnTo>
                  <a:lnTo>
                    <a:pt x="223" y="49"/>
                  </a:lnTo>
                  <a:lnTo>
                    <a:pt x="229" y="42"/>
                  </a:lnTo>
                  <a:lnTo>
                    <a:pt x="22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2778" y="2610"/>
              <a:ext cx="465" cy="644"/>
            </a:xfrm>
            <a:custGeom>
              <a:avLst/>
              <a:gdLst/>
              <a:ahLst/>
              <a:cxnLst>
                <a:cxn ang="0">
                  <a:pos x="240" y="48"/>
                </a:cxn>
                <a:cxn ang="0">
                  <a:pos x="281" y="66"/>
                </a:cxn>
                <a:cxn ang="0">
                  <a:pos x="332" y="91"/>
                </a:cxn>
                <a:cxn ang="0">
                  <a:pos x="378" y="121"/>
                </a:cxn>
                <a:cxn ang="0">
                  <a:pos x="418" y="194"/>
                </a:cxn>
                <a:cxn ang="0">
                  <a:pos x="412" y="242"/>
                </a:cxn>
                <a:cxn ang="0">
                  <a:pos x="395" y="273"/>
                </a:cxn>
                <a:cxn ang="0">
                  <a:pos x="366" y="315"/>
                </a:cxn>
                <a:cxn ang="0">
                  <a:pos x="332" y="339"/>
                </a:cxn>
                <a:cxn ang="0">
                  <a:pos x="298" y="357"/>
                </a:cxn>
                <a:cxn ang="0">
                  <a:pos x="269" y="369"/>
                </a:cxn>
                <a:cxn ang="0">
                  <a:pos x="229" y="388"/>
                </a:cxn>
                <a:cxn ang="0">
                  <a:pos x="132" y="424"/>
                </a:cxn>
                <a:cxn ang="0">
                  <a:pos x="69" y="521"/>
                </a:cxn>
                <a:cxn ang="0">
                  <a:pos x="75" y="624"/>
                </a:cxn>
                <a:cxn ang="0">
                  <a:pos x="86" y="588"/>
                </a:cxn>
                <a:cxn ang="0">
                  <a:pos x="57" y="533"/>
                </a:cxn>
                <a:cxn ang="0">
                  <a:pos x="52" y="454"/>
                </a:cxn>
                <a:cxn ang="0">
                  <a:pos x="86" y="400"/>
                </a:cxn>
                <a:cxn ang="0">
                  <a:pos x="126" y="382"/>
                </a:cxn>
                <a:cxn ang="0">
                  <a:pos x="183" y="363"/>
                </a:cxn>
                <a:cxn ang="0">
                  <a:pos x="263" y="333"/>
                </a:cxn>
                <a:cxn ang="0">
                  <a:pos x="315" y="297"/>
                </a:cxn>
                <a:cxn ang="0">
                  <a:pos x="355" y="236"/>
                </a:cxn>
                <a:cxn ang="0">
                  <a:pos x="338" y="163"/>
                </a:cxn>
                <a:cxn ang="0">
                  <a:pos x="292" y="127"/>
                </a:cxn>
                <a:cxn ang="0">
                  <a:pos x="275" y="127"/>
                </a:cxn>
                <a:cxn ang="0">
                  <a:pos x="240" y="109"/>
                </a:cxn>
                <a:cxn ang="0">
                  <a:pos x="252" y="0"/>
                </a:cxn>
                <a:cxn ang="0">
                  <a:pos x="223" y="133"/>
                </a:cxn>
                <a:cxn ang="0">
                  <a:pos x="269" y="151"/>
                </a:cxn>
                <a:cxn ang="0">
                  <a:pos x="229" y="145"/>
                </a:cxn>
                <a:cxn ang="0">
                  <a:pos x="281" y="176"/>
                </a:cxn>
                <a:cxn ang="0">
                  <a:pos x="315" y="206"/>
                </a:cxn>
                <a:cxn ang="0">
                  <a:pos x="309" y="230"/>
                </a:cxn>
                <a:cxn ang="0">
                  <a:pos x="269" y="266"/>
                </a:cxn>
                <a:cxn ang="0">
                  <a:pos x="229" y="297"/>
                </a:cxn>
                <a:cxn ang="0">
                  <a:pos x="160" y="321"/>
                </a:cxn>
                <a:cxn ang="0">
                  <a:pos x="97" y="339"/>
                </a:cxn>
                <a:cxn ang="0">
                  <a:pos x="52" y="363"/>
                </a:cxn>
                <a:cxn ang="0">
                  <a:pos x="12" y="430"/>
                </a:cxn>
                <a:cxn ang="0">
                  <a:pos x="6" y="527"/>
                </a:cxn>
                <a:cxn ang="0">
                  <a:pos x="35" y="594"/>
                </a:cxn>
                <a:cxn ang="0">
                  <a:pos x="75" y="636"/>
                </a:cxn>
                <a:cxn ang="0">
                  <a:pos x="109" y="582"/>
                </a:cxn>
                <a:cxn ang="0">
                  <a:pos x="120" y="503"/>
                </a:cxn>
                <a:cxn ang="0">
                  <a:pos x="189" y="448"/>
                </a:cxn>
                <a:cxn ang="0">
                  <a:pos x="292" y="418"/>
                </a:cxn>
                <a:cxn ang="0">
                  <a:pos x="315" y="400"/>
                </a:cxn>
                <a:cxn ang="0">
                  <a:pos x="343" y="388"/>
                </a:cxn>
                <a:cxn ang="0">
                  <a:pos x="389" y="357"/>
                </a:cxn>
                <a:cxn ang="0">
                  <a:pos x="435" y="297"/>
                </a:cxn>
                <a:cxn ang="0">
                  <a:pos x="446" y="266"/>
                </a:cxn>
                <a:cxn ang="0">
                  <a:pos x="464" y="224"/>
                </a:cxn>
                <a:cxn ang="0">
                  <a:pos x="452" y="139"/>
                </a:cxn>
                <a:cxn ang="0">
                  <a:pos x="383" y="66"/>
                </a:cxn>
                <a:cxn ang="0">
                  <a:pos x="338" y="36"/>
                </a:cxn>
                <a:cxn ang="0">
                  <a:pos x="281" y="12"/>
                </a:cxn>
                <a:cxn ang="0">
                  <a:pos x="263" y="36"/>
                </a:cxn>
              </a:cxnLst>
              <a:rect l="0" t="0" r="r" b="b"/>
              <a:pathLst>
                <a:path w="465" h="643">
                  <a:moveTo>
                    <a:pt x="252" y="0"/>
                  </a:moveTo>
                  <a:lnTo>
                    <a:pt x="235" y="6"/>
                  </a:lnTo>
                  <a:lnTo>
                    <a:pt x="235" y="42"/>
                  </a:lnTo>
                  <a:lnTo>
                    <a:pt x="246" y="48"/>
                  </a:lnTo>
                  <a:lnTo>
                    <a:pt x="240" y="48"/>
                  </a:lnTo>
                  <a:lnTo>
                    <a:pt x="252" y="54"/>
                  </a:lnTo>
                  <a:lnTo>
                    <a:pt x="263" y="54"/>
                  </a:lnTo>
                  <a:lnTo>
                    <a:pt x="269" y="60"/>
                  </a:lnTo>
                  <a:lnTo>
                    <a:pt x="275" y="60"/>
                  </a:lnTo>
                  <a:lnTo>
                    <a:pt x="281" y="66"/>
                  </a:lnTo>
                  <a:lnTo>
                    <a:pt x="292" y="66"/>
                  </a:lnTo>
                  <a:lnTo>
                    <a:pt x="298" y="73"/>
                  </a:lnTo>
                  <a:lnTo>
                    <a:pt x="315" y="79"/>
                  </a:lnTo>
                  <a:lnTo>
                    <a:pt x="326" y="85"/>
                  </a:lnTo>
                  <a:lnTo>
                    <a:pt x="332" y="91"/>
                  </a:lnTo>
                  <a:lnTo>
                    <a:pt x="343" y="97"/>
                  </a:lnTo>
                  <a:lnTo>
                    <a:pt x="349" y="103"/>
                  </a:lnTo>
                  <a:lnTo>
                    <a:pt x="361" y="103"/>
                  </a:lnTo>
                  <a:lnTo>
                    <a:pt x="366" y="115"/>
                  </a:lnTo>
                  <a:lnTo>
                    <a:pt x="378" y="121"/>
                  </a:lnTo>
                  <a:lnTo>
                    <a:pt x="406" y="151"/>
                  </a:lnTo>
                  <a:lnTo>
                    <a:pt x="406" y="157"/>
                  </a:lnTo>
                  <a:lnTo>
                    <a:pt x="412" y="170"/>
                  </a:lnTo>
                  <a:lnTo>
                    <a:pt x="412" y="182"/>
                  </a:lnTo>
                  <a:lnTo>
                    <a:pt x="418" y="194"/>
                  </a:lnTo>
                  <a:lnTo>
                    <a:pt x="418" y="212"/>
                  </a:lnTo>
                  <a:lnTo>
                    <a:pt x="412" y="218"/>
                  </a:lnTo>
                  <a:lnTo>
                    <a:pt x="418" y="224"/>
                  </a:lnTo>
                  <a:lnTo>
                    <a:pt x="412" y="224"/>
                  </a:lnTo>
                  <a:lnTo>
                    <a:pt x="412" y="242"/>
                  </a:lnTo>
                  <a:lnTo>
                    <a:pt x="412" y="236"/>
                  </a:lnTo>
                  <a:lnTo>
                    <a:pt x="406" y="248"/>
                  </a:lnTo>
                  <a:lnTo>
                    <a:pt x="401" y="260"/>
                  </a:lnTo>
                  <a:lnTo>
                    <a:pt x="395" y="266"/>
                  </a:lnTo>
                  <a:lnTo>
                    <a:pt x="395" y="273"/>
                  </a:lnTo>
                  <a:lnTo>
                    <a:pt x="389" y="279"/>
                  </a:lnTo>
                  <a:lnTo>
                    <a:pt x="389" y="285"/>
                  </a:lnTo>
                  <a:lnTo>
                    <a:pt x="383" y="291"/>
                  </a:lnTo>
                  <a:lnTo>
                    <a:pt x="383" y="297"/>
                  </a:lnTo>
                  <a:lnTo>
                    <a:pt x="366" y="315"/>
                  </a:lnTo>
                  <a:lnTo>
                    <a:pt x="366" y="321"/>
                  </a:lnTo>
                  <a:lnTo>
                    <a:pt x="361" y="321"/>
                  </a:lnTo>
                  <a:lnTo>
                    <a:pt x="349" y="327"/>
                  </a:lnTo>
                  <a:lnTo>
                    <a:pt x="338" y="339"/>
                  </a:lnTo>
                  <a:lnTo>
                    <a:pt x="332" y="339"/>
                  </a:lnTo>
                  <a:lnTo>
                    <a:pt x="326" y="345"/>
                  </a:lnTo>
                  <a:lnTo>
                    <a:pt x="321" y="345"/>
                  </a:lnTo>
                  <a:lnTo>
                    <a:pt x="315" y="351"/>
                  </a:lnTo>
                  <a:lnTo>
                    <a:pt x="303" y="351"/>
                  </a:lnTo>
                  <a:lnTo>
                    <a:pt x="298" y="357"/>
                  </a:lnTo>
                  <a:lnTo>
                    <a:pt x="292" y="357"/>
                  </a:lnTo>
                  <a:lnTo>
                    <a:pt x="298" y="357"/>
                  </a:lnTo>
                  <a:lnTo>
                    <a:pt x="292" y="357"/>
                  </a:lnTo>
                  <a:lnTo>
                    <a:pt x="281" y="369"/>
                  </a:lnTo>
                  <a:lnTo>
                    <a:pt x="269" y="369"/>
                  </a:lnTo>
                  <a:lnTo>
                    <a:pt x="269" y="376"/>
                  </a:lnTo>
                  <a:lnTo>
                    <a:pt x="258" y="376"/>
                  </a:lnTo>
                  <a:lnTo>
                    <a:pt x="252" y="382"/>
                  </a:lnTo>
                  <a:lnTo>
                    <a:pt x="246" y="382"/>
                  </a:lnTo>
                  <a:lnTo>
                    <a:pt x="229" y="388"/>
                  </a:lnTo>
                  <a:lnTo>
                    <a:pt x="218" y="388"/>
                  </a:lnTo>
                  <a:lnTo>
                    <a:pt x="172" y="406"/>
                  </a:lnTo>
                  <a:lnTo>
                    <a:pt x="160" y="412"/>
                  </a:lnTo>
                  <a:lnTo>
                    <a:pt x="143" y="418"/>
                  </a:lnTo>
                  <a:lnTo>
                    <a:pt x="132" y="424"/>
                  </a:lnTo>
                  <a:lnTo>
                    <a:pt x="97" y="460"/>
                  </a:lnTo>
                  <a:lnTo>
                    <a:pt x="86" y="479"/>
                  </a:lnTo>
                  <a:lnTo>
                    <a:pt x="80" y="485"/>
                  </a:lnTo>
                  <a:lnTo>
                    <a:pt x="69" y="503"/>
                  </a:lnTo>
                  <a:lnTo>
                    <a:pt x="69" y="521"/>
                  </a:lnTo>
                  <a:lnTo>
                    <a:pt x="63" y="527"/>
                  </a:lnTo>
                  <a:lnTo>
                    <a:pt x="63" y="588"/>
                  </a:lnTo>
                  <a:lnTo>
                    <a:pt x="69" y="600"/>
                  </a:lnTo>
                  <a:lnTo>
                    <a:pt x="69" y="606"/>
                  </a:lnTo>
                  <a:lnTo>
                    <a:pt x="75" y="624"/>
                  </a:lnTo>
                  <a:lnTo>
                    <a:pt x="75" y="630"/>
                  </a:lnTo>
                  <a:lnTo>
                    <a:pt x="103" y="600"/>
                  </a:lnTo>
                  <a:lnTo>
                    <a:pt x="97" y="594"/>
                  </a:lnTo>
                  <a:lnTo>
                    <a:pt x="92" y="594"/>
                  </a:lnTo>
                  <a:lnTo>
                    <a:pt x="86" y="588"/>
                  </a:lnTo>
                  <a:lnTo>
                    <a:pt x="86" y="582"/>
                  </a:lnTo>
                  <a:lnTo>
                    <a:pt x="69" y="563"/>
                  </a:lnTo>
                  <a:lnTo>
                    <a:pt x="69" y="557"/>
                  </a:lnTo>
                  <a:lnTo>
                    <a:pt x="63" y="557"/>
                  </a:lnTo>
                  <a:lnTo>
                    <a:pt x="57" y="533"/>
                  </a:lnTo>
                  <a:lnTo>
                    <a:pt x="52" y="533"/>
                  </a:lnTo>
                  <a:lnTo>
                    <a:pt x="52" y="521"/>
                  </a:lnTo>
                  <a:lnTo>
                    <a:pt x="46" y="497"/>
                  </a:lnTo>
                  <a:lnTo>
                    <a:pt x="46" y="466"/>
                  </a:lnTo>
                  <a:lnTo>
                    <a:pt x="52" y="454"/>
                  </a:lnTo>
                  <a:lnTo>
                    <a:pt x="52" y="436"/>
                  </a:lnTo>
                  <a:lnTo>
                    <a:pt x="63" y="424"/>
                  </a:lnTo>
                  <a:lnTo>
                    <a:pt x="75" y="406"/>
                  </a:lnTo>
                  <a:lnTo>
                    <a:pt x="80" y="406"/>
                  </a:lnTo>
                  <a:lnTo>
                    <a:pt x="86" y="400"/>
                  </a:lnTo>
                  <a:lnTo>
                    <a:pt x="97" y="394"/>
                  </a:lnTo>
                  <a:lnTo>
                    <a:pt x="103" y="394"/>
                  </a:lnTo>
                  <a:lnTo>
                    <a:pt x="109" y="388"/>
                  </a:lnTo>
                  <a:lnTo>
                    <a:pt x="115" y="388"/>
                  </a:lnTo>
                  <a:lnTo>
                    <a:pt x="126" y="382"/>
                  </a:lnTo>
                  <a:lnTo>
                    <a:pt x="132" y="382"/>
                  </a:lnTo>
                  <a:lnTo>
                    <a:pt x="155" y="376"/>
                  </a:lnTo>
                  <a:lnTo>
                    <a:pt x="160" y="369"/>
                  </a:lnTo>
                  <a:lnTo>
                    <a:pt x="183" y="369"/>
                  </a:lnTo>
                  <a:lnTo>
                    <a:pt x="183" y="363"/>
                  </a:lnTo>
                  <a:lnTo>
                    <a:pt x="206" y="357"/>
                  </a:lnTo>
                  <a:lnTo>
                    <a:pt x="212" y="351"/>
                  </a:lnTo>
                  <a:lnTo>
                    <a:pt x="246" y="339"/>
                  </a:lnTo>
                  <a:lnTo>
                    <a:pt x="258" y="333"/>
                  </a:lnTo>
                  <a:lnTo>
                    <a:pt x="263" y="333"/>
                  </a:lnTo>
                  <a:lnTo>
                    <a:pt x="275" y="321"/>
                  </a:lnTo>
                  <a:lnTo>
                    <a:pt x="281" y="321"/>
                  </a:lnTo>
                  <a:lnTo>
                    <a:pt x="292" y="309"/>
                  </a:lnTo>
                  <a:lnTo>
                    <a:pt x="303" y="303"/>
                  </a:lnTo>
                  <a:lnTo>
                    <a:pt x="315" y="297"/>
                  </a:lnTo>
                  <a:lnTo>
                    <a:pt x="332" y="279"/>
                  </a:lnTo>
                  <a:lnTo>
                    <a:pt x="332" y="273"/>
                  </a:lnTo>
                  <a:lnTo>
                    <a:pt x="349" y="254"/>
                  </a:lnTo>
                  <a:lnTo>
                    <a:pt x="349" y="248"/>
                  </a:lnTo>
                  <a:lnTo>
                    <a:pt x="355" y="236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55" y="188"/>
                  </a:lnTo>
                  <a:lnTo>
                    <a:pt x="355" y="182"/>
                  </a:lnTo>
                  <a:lnTo>
                    <a:pt x="338" y="163"/>
                  </a:lnTo>
                  <a:lnTo>
                    <a:pt x="338" y="157"/>
                  </a:lnTo>
                  <a:lnTo>
                    <a:pt x="321" y="145"/>
                  </a:lnTo>
                  <a:lnTo>
                    <a:pt x="309" y="139"/>
                  </a:lnTo>
                  <a:lnTo>
                    <a:pt x="303" y="133"/>
                  </a:lnTo>
                  <a:lnTo>
                    <a:pt x="292" y="127"/>
                  </a:lnTo>
                  <a:lnTo>
                    <a:pt x="286" y="127"/>
                  </a:lnTo>
                  <a:lnTo>
                    <a:pt x="281" y="121"/>
                  </a:lnTo>
                  <a:lnTo>
                    <a:pt x="269" y="121"/>
                  </a:lnTo>
                  <a:lnTo>
                    <a:pt x="263" y="115"/>
                  </a:lnTo>
                  <a:lnTo>
                    <a:pt x="275" y="127"/>
                  </a:lnTo>
                  <a:lnTo>
                    <a:pt x="269" y="151"/>
                  </a:lnTo>
                  <a:lnTo>
                    <a:pt x="263" y="157"/>
                  </a:lnTo>
                  <a:lnTo>
                    <a:pt x="269" y="145"/>
                  </a:lnTo>
                  <a:lnTo>
                    <a:pt x="269" y="151"/>
                  </a:lnTo>
                  <a:lnTo>
                    <a:pt x="240" y="109"/>
                  </a:lnTo>
                  <a:lnTo>
                    <a:pt x="258" y="109"/>
                  </a:lnTo>
                  <a:lnTo>
                    <a:pt x="269" y="121"/>
                  </a:lnTo>
                  <a:lnTo>
                    <a:pt x="269" y="36"/>
                  </a:lnTo>
                  <a:lnTo>
                    <a:pt x="275" y="24"/>
                  </a:lnTo>
                  <a:lnTo>
                    <a:pt x="252" y="0"/>
                  </a:lnTo>
                  <a:lnTo>
                    <a:pt x="252" y="48"/>
                  </a:lnTo>
                  <a:lnTo>
                    <a:pt x="229" y="24"/>
                  </a:lnTo>
                  <a:lnTo>
                    <a:pt x="229" y="18"/>
                  </a:lnTo>
                  <a:lnTo>
                    <a:pt x="223" y="36"/>
                  </a:lnTo>
                  <a:lnTo>
                    <a:pt x="223" y="133"/>
                  </a:lnTo>
                  <a:lnTo>
                    <a:pt x="229" y="133"/>
                  </a:lnTo>
                  <a:lnTo>
                    <a:pt x="229" y="139"/>
                  </a:lnTo>
                  <a:lnTo>
                    <a:pt x="240" y="151"/>
                  </a:lnTo>
                  <a:lnTo>
                    <a:pt x="258" y="157"/>
                  </a:lnTo>
                  <a:lnTo>
                    <a:pt x="269" y="151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46" y="109"/>
                  </a:lnTo>
                  <a:lnTo>
                    <a:pt x="235" y="115"/>
                  </a:lnTo>
                  <a:lnTo>
                    <a:pt x="229" y="145"/>
                  </a:lnTo>
                  <a:lnTo>
                    <a:pt x="246" y="157"/>
                  </a:lnTo>
                  <a:lnTo>
                    <a:pt x="258" y="163"/>
                  </a:lnTo>
                  <a:lnTo>
                    <a:pt x="263" y="170"/>
                  </a:lnTo>
                  <a:lnTo>
                    <a:pt x="275" y="170"/>
                  </a:lnTo>
                  <a:lnTo>
                    <a:pt x="281" y="176"/>
                  </a:lnTo>
                  <a:lnTo>
                    <a:pt x="286" y="176"/>
                  </a:lnTo>
                  <a:lnTo>
                    <a:pt x="298" y="188"/>
                  </a:lnTo>
                  <a:lnTo>
                    <a:pt x="303" y="188"/>
                  </a:lnTo>
                  <a:lnTo>
                    <a:pt x="303" y="194"/>
                  </a:lnTo>
                  <a:lnTo>
                    <a:pt x="315" y="206"/>
                  </a:lnTo>
                  <a:lnTo>
                    <a:pt x="315" y="212"/>
                  </a:lnTo>
                  <a:lnTo>
                    <a:pt x="315" y="206"/>
                  </a:lnTo>
                  <a:lnTo>
                    <a:pt x="315" y="212"/>
                  </a:lnTo>
                  <a:lnTo>
                    <a:pt x="309" y="224"/>
                  </a:lnTo>
                  <a:lnTo>
                    <a:pt x="309" y="230"/>
                  </a:lnTo>
                  <a:lnTo>
                    <a:pt x="298" y="242"/>
                  </a:lnTo>
                  <a:lnTo>
                    <a:pt x="298" y="248"/>
                  </a:lnTo>
                  <a:lnTo>
                    <a:pt x="286" y="260"/>
                  </a:lnTo>
                  <a:lnTo>
                    <a:pt x="281" y="260"/>
                  </a:lnTo>
                  <a:lnTo>
                    <a:pt x="269" y="266"/>
                  </a:lnTo>
                  <a:lnTo>
                    <a:pt x="258" y="279"/>
                  </a:lnTo>
                  <a:lnTo>
                    <a:pt x="252" y="279"/>
                  </a:lnTo>
                  <a:lnTo>
                    <a:pt x="246" y="285"/>
                  </a:lnTo>
                  <a:lnTo>
                    <a:pt x="240" y="285"/>
                  </a:lnTo>
                  <a:lnTo>
                    <a:pt x="229" y="297"/>
                  </a:lnTo>
                  <a:lnTo>
                    <a:pt x="195" y="309"/>
                  </a:lnTo>
                  <a:lnTo>
                    <a:pt x="189" y="309"/>
                  </a:lnTo>
                  <a:lnTo>
                    <a:pt x="166" y="321"/>
                  </a:lnTo>
                  <a:lnTo>
                    <a:pt x="172" y="321"/>
                  </a:lnTo>
                  <a:lnTo>
                    <a:pt x="160" y="321"/>
                  </a:lnTo>
                  <a:lnTo>
                    <a:pt x="149" y="327"/>
                  </a:lnTo>
                  <a:lnTo>
                    <a:pt x="143" y="327"/>
                  </a:lnTo>
                  <a:lnTo>
                    <a:pt x="115" y="333"/>
                  </a:lnTo>
                  <a:lnTo>
                    <a:pt x="109" y="339"/>
                  </a:lnTo>
                  <a:lnTo>
                    <a:pt x="97" y="339"/>
                  </a:lnTo>
                  <a:lnTo>
                    <a:pt x="86" y="345"/>
                  </a:lnTo>
                  <a:lnTo>
                    <a:pt x="80" y="351"/>
                  </a:lnTo>
                  <a:lnTo>
                    <a:pt x="63" y="357"/>
                  </a:lnTo>
                  <a:lnTo>
                    <a:pt x="57" y="363"/>
                  </a:lnTo>
                  <a:lnTo>
                    <a:pt x="52" y="363"/>
                  </a:lnTo>
                  <a:lnTo>
                    <a:pt x="46" y="369"/>
                  </a:lnTo>
                  <a:lnTo>
                    <a:pt x="29" y="394"/>
                  </a:lnTo>
                  <a:lnTo>
                    <a:pt x="17" y="406"/>
                  </a:lnTo>
                  <a:lnTo>
                    <a:pt x="12" y="424"/>
                  </a:lnTo>
                  <a:lnTo>
                    <a:pt x="12" y="430"/>
                  </a:lnTo>
                  <a:lnTo>
                    <a:pt x="6" y="436"/>
                  </a:lnTo>
                  <a:lnTo>
                    <a:pt x="6" y="448"/>
                  </a:lnTo>
                  <a:lnTo>
                    <a:pt x="0" y="454"/>
                  </a:lnTo>
                  <a:lnTo>
                    <a:pt x="0" y="503"/>
                  </a:lnTo>
                  <a:lnTo>
                    <a:pt x="6" y="527"/>
                  </a:lnTo>
                  <a:lnTo>
                    <a:pt x="6" y="539"/>
                  </a:lnTo>
                  <a:lnTo>
                    <a:pt x="12" y="545"/>
                  </a:lnTo>
                  <a:lnTo>
                    <a:pt x="12" y="551"/>
                  </a:lnTo>
                  <a:lnTo>
                    <a:pt x="23" y="582"/>
                  </a:lnTo>
                  <a:lnTo>
                    <a:pt x="35" y="594"/>
                  </a:lnTo>
                  <a:lnTo>
                    <a:pt x="40" y="606"/>
                  </a:lnTo>
                  <a:lnTo>
                    <a:pt x="46" y="606"/>
                  </a:lnTo>
                  <a:lnTo>
                    <a:pt x="52" y="618"/>
                  </a:lnTo>
                  <a:lnTo>
                    <a:pt x="69" y="636"/>
                  </a:lnTo>
                  <a:lnTo>
                    <a:pt x="75" y="636"/>
                  </a:lnTo>
                  <a:lnTo>
                    <a:pt x="86" y="642"/>
                  </a:lnTo>
                  <a:lnTo>
                    <a:pt x="120" y="618"/>
                  </a:lnTo>
                  <a:lnTo>
                    <a:pt x="115" y="594"/>
                  </a:lnTo>
                  <a:lnTo>
                    <a:pt x="115" y="588"/>
                  </a:lnTo>
                  <a:lnTo>
                    <a:pt x="109" y="582"/>
                  </a:lnTo>
                  <a:lnTo>
                    <a:pt x="109" y="539"/>
                  </a:lnTo>
                  <a:lnTo>
                    <a:pt x="115" y="533"/>
                  </a:lnTo>
                  <a:lnTo>
                    <a:pt x="115" y="521"/>
                  </a:lnTo>
                  <a:lnTo>
                    <a:pt x="120" y="509"/>
                  </a:lnTo>
                  <a:lnTo>
                    <a:pt x="120" y="503"/>
                  </a:lnTo>
                  <a:lnTo>
                    <a:pt x="143" y="479"/>
                  </a:lnTo>
                  <a:lnTo>
                    <a:pt x="155" y="472"/>
                  </a:lnTo>
                  <a:lnTo>
                    <a:pt x="166" y="460"/>
                  </a:lnTo>
                  <a:lnTo>
                    <a:pt x="183" y="454"/>
                  </a:lnTo>
                  <a:lnTo>
                    <a:pt x="189" y="448"/>
                  </a:lnTo>
                  <a:lnTo>
                    <a:pt x="235" y="436"/>
                  </a:lnTo>
                  <a:lnTo>
                    <a:pt x="258" y="430"/>
                  </a:lnTo>
                  <a:lnTo>
                    <a:pt x="275" y="424"/>
                  </a:lnTo>
                  <a:lnTo>
                    <a:pt x="286" y="418"/>
                  </a:lnTo>
                  <a:lnTo>
                    <a:pt x="292" y="418"/>
                  </a:lnTo>
                  <a:lnTo>
                    <a:pt x="298" y="412"/>
                  </a:lnTo>
                  <a:lnTo>
                    <a:pt x="303" y="412"/>
                  </a:lnTo>
                  <a:lnTo>
                    <a:pt x="303" y="406"/>
                  </a:lnTo>
                  <a:lnTo>
                    <a:pt x="315" y="406"/>
                  </a:lnTo>
                  <a:lnTo>
                    <a:pt x="315" y="400"/>
                  </a:lnTo>
                  <a:lnTo>
                    <a:pt x="321" y="400"/>
                  </a:lnTo>
                  <a:lnTo>
                    <a:pt x="315" y="400"/>
                  </a:lnTo>
                  <a:lnTo>
                    <a:pt x="326" y="400"/>
                  </a:lnTo>
                  <a:lnTo>
                    <a:pt x="338" y="394"/>
                  </a:lnTo>
                  <a:lnTo>
                    <a:pt x="343" y="388"/>
                  </a:lnTo>
                  <a:lnTo>
                    <a:pt x="349" y="388"/>
                  </a:lnTo>
                  <a:lnTo>
                    <a:pt x="355" y="382"/>
                  </a:lnTo>
                  <a:lnTo>
                    <a:pt x="361" y="382"/>
                  </a:lnTo>
                  <a:lnTo>
                    <a:pt x="378" y="363"/>
                  </a:lnTo>
                  <a:lnTo>
                    <a:pt x="389" y="357"/>
                  </a:lnTo>
                  <a:lnTo>
                    <a:pt x="423" y="321"/>
                  </a:lnTo>
                  <a:lnTo>
                    <a:pt x="423" y="315"/>
                  </a:lnTo>
                  <a:lnTo>
                    <a:pt x="429" y="309"/>
                  </a:lnTo>
                  <a:lnTo>
                    <a:pt x="429" y="303"/>
                  </a:lnTo>
                  <a:lnTo>
                    <a:pt x="435" y="297"/>
                  </a:lnTo>
                  <a:lnTo>
                    <a:pt x="435" y="291"/>
                  </a:lnTo>
                  <a:lnTo>
                    <a:pt x="441" y="285"/>
                  </a:lnTo>
                  <a:lnTo>
                    <a:pt x="441" y="279"/>
                  </a:lnTo>
                  <a:lnTo>
                    <a:pt x="452" y="260"/>
                  </a:lnTo>
                  <a:lnTo>
                    <a:pt x="446" y="266"/>
                  </a:lnTo>
                  <a:lnTo>
                    <a:pt x="452" y="260"/>
                  </a:lnTo>
                  <a:lnTo>
                    <a:pt x="452" y="254"/>
                  </a:lnTo>
                  <a:lnTo>
                    <a:pt x="458" y="248"/>
                  </a:lnTo>
                  <a:lnTo>
                    <a:pt x="458" y="230"/>
                  </a:lnTo>
                  <a:lnTo>
                    <a:pt x="464" y="224"/>
                  </a:lnTo>
                  <a:lnTo>
                    <a:pt x="464" y="188"/>
                  </a:lnTo>
                  <a:lnTo>
                    <a:pt x="458" y="176"/>
                  </a:lnTo>
                  <a:lnTo>
                    <a:pt x="458" y="163"/>
                  </a:lnTo>
                  <a:lnTo>
                    <a:pt x="452" y="151"/>
                  </a:lnTo>
                  <a:lnTo>
                    <a:pt x="452" y="139"/>
                  </a:lnTo>
                  <a:lnTo>
                    <a:pt x="446" y="127"/>
                  </a:lnTo>
                  <a:lnTo>
                    <a:pt x="412" y="91"/>
                  </a:lnTo>
                  <a:lnTo>
                    <a:pt x="406" y="79"/>
                  </a:lnTo>
                  <a:lnTo>
                    <a:pt x="395" y="73"/>
                  </a:lnTo>
                  <a:lnTo>
                    <a:pt x="383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55" y="48"/>
                  </a:lnTo>
                  <a:lnTo>
                    <a:pt x="349" y="42"/>
                  </a:lnTo>
                  <a:lnTo>
                    <a:pt x="338" y="36"/>
                  </a:lnTo>
                  <a:lnTo>
                    <a:pt x="315" y="24"/>
                  </a:lnTo>
                  <a:lnTo>
                    <a:pt x="303" y="24"/>
                  </a:lnTo>
                  <a:lnTo>
                    <a:pt x="303" y="18"/>
                  </a:lnTo>
                  <a:lnTo>
                    <a:pt x="292" y="18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63" y="6"/>
                  </a:lnTo>
                  <a:lnTo>
                    <a:pt x="258" y="0"/>
                  </a:lnTo>
                  <a:lnTo>
                    <a:pt x="263" y="6"/>
                  </a:lnTo>
                  <a:lnTo>
                    <a:pt x="263" y="36"/>
                  </a:lnTo>
                  <a:lnTo>
                    <a:pt x="252" y="48"/>
                  </a:lnTo>
                  <a:lnTo>
                    <a:pt x="25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2830" y="2662"/>
              <a:ext cx="379" cy="547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57" y="12"/>
                </a:cxn>
                <a:cxn ang="0">
                  <a:pos x="280" y="25"/>
                </a:cxn>
                <a:cxn ang="0">
                  <a:pos x="309" y="43"/>
                </a:cxn>
                <a:cxn ang="0">
                  <a:pos x="343" y="67"/>
                </a:cxn>
                <a:cxn ang="0">
                  <a:pos x="371" y="103"/>
                </a:cxn>
                <a:cxn ang="0">
                  <a:pos x="377" y="128"/>
                </a:cxn>
                <a:cxn ang="0">
                  <a:pos x="377" y="218"/>
                </a:cxn>
                <a:cxn ang="0">
                  <a:pos x="371" y="237"/>
                </a:cxn>
                <a:cxn ang="0">
                  <a:pos x="360" y="249"/>
                </a:cxn>
                <a:cxn ang="0">
                  <a:pos x="354" y="261"/>
                </a:cxn>
                <a:cxn ang="0">
                  <a:pos x="343" y="273"/>
                </a:cxn>
                <a:cxn ang="0">
                  <a:pos x="337" y="285"/>
                </a:cxn>
                <a:cxn ang="0">
                  <a:pos x="303" y="309"/>
                </a:cxn>
                <a:cxn ang="0">
                  <a:pos x="280" y="328"/>
                </a:cxn>
                <a:cxn ang="0">
                  <a:pos x="257" y="334"/>
                </a:cxn>
                <a:cxn ang="0">
                  <a:pos x="234" y="346"/>
                </a:cxn>
                <a:cxn ang="0">
                  <a:pos x="200" y="352"/>
                </a:cxn>
                <a:cxn ang="0">
                  <a:pos x="177" y="364"/>
                </a:cxn>
                <a:cxn ang="0">
                  <a:pos x="143" y="370"/>
                </a:cxn>
                <a:cxn ang="0">
                  <a:pos x="120" y="382"/>
                </a:cxn>
                <a:cxn ang="0">
                  <a:pos x="80" y="418"/>
                </a:cxn>
                <a:cxn ang="0">
                  <a:pos x="68" y="443"/>
                </a:cxn>
                <a:cxn ang="0">
                  <a:pos x="57" y="479"/>
                </a:cxn>
                <a:cxn ang="0">
                  <a:pos x="63" y="534"/>
                </a:cxn>
                <a:cxn ang="0">
                  <a:pos x="63" y="546"/>
                </a:cxn>
                <a:cxn ang="0">
                  <a:pos x="40" y="521"/>
                </a:cxn>
                <a:cxn ang="0">
                  <a:pos x="23" y="503"/>
                </a:cxn>
                <a:cxn ang="0">
                  <a:pos x="17" y="485"/>
                </a:cxn>
                <a:cxn ang="0">
                  <a:pos x="0" y="455"/>
                </a:cxn>
                <a:cxn ang="0">
                  <a:pos x="5" y="376"/>
                </a:cxn>
                <a:cxn ang="0">
                  <a:pos x="17" y="358"/>
                </a:cxn>
                <a:cxn ang="0">
                  <a:pos x="40" y="334"/>
                </a:cxn>
                <a:cxn ang="0">
                  <a:pos x="57" y="328"/>
                </a:cxn>
                <a:cxn ang="0">
                  <a:pos x="68" y="315"/>
                </a:cxn>
                <a:cxn ang="0">
                  <a:pos x="103" y="309"/>
                </a:cxn>
                <a:cxn ang="0">
                  <a:pos x="131" y="297"/>
                </a:cxn>
                <a:cxn ang="0">
                  <a:pos x="160" y="291"/>
                </a:cxn>
                <a:cxn ang="0">
                  <a:pos x="183" y="279"/>
                </a:cxn>
                <a:cxn ang="0">
                  <a:pos x="200" y="273"/>
                </a:cxn>
                <a:cxn ang="0">
                  <a:pos x="217" y="261"/>
                </a:cxn>
                <a:cxn ang="0">
                  <a:pos x="240" y="249"/>
                </a:cxn>
                <a:cxn ang="0">
                  <a:pos x="257" y="237"/>
                </a:cxn>
                <a:cxn ang="0">
                  <a:pos x="280" y="212"/>
                </a:cxn>
                <a:cxn ang="0">
                  <a:pos x="286" y="194"/>
                </a:cxn>
                <a:cxn ang="0">
                  <a:pos x="274" y="140"/>
                </a:cxn>
                <a:cxn ang="0">
                  <a:pos x="251" y="115"/>
                </a:cxn>
                <a:cxn ang="0">
                  <a:pos x="240" y="109"/>
                </a:cxn>
                <a:cxn ang="0">
                  <a:pos x="229" y="0"/>
                </a:cxn>
              </a:cxnLst>
              <a:rect l="0" t="0" r="r" b="b"/>
              <a:pathLst>
                <a:path w="384" h="547">
                  <a:moveTo>
                    <a:pt x="229" y="0"/>
                  </a:moveTo>
                  <a:lnTo>
                    <a:pt x="234" y="0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1" y="12"/>
                  </a:lnTo>
                  <a:lnTo>
                    <a:pt x="257" y="12"/>
                  </a:lnTo>
                  <a:lnTo>
                    <a:pt x="263" y="18"/>
                  </a:lnTo>
                  <a:lnTo>
                    <a:pt x="269" y="18"/>
                  </a:lnTo>
                  <a:lnTo>
                    <a:pt x="280" y="25"/>
                  </a:lnTo>
                  <a:lnTo>
                    <a:pt x="286" y="25"/>
                  </a:lnTo>
                  <a:lnTo>
                    <a:pt x="297" y="37"/>
                  </a:lnTo>
                  <a:lnTo>
                    <a:pt x="309" y="43"/>
                  </a:lnTo>
                  <a:lnTo>
                    <a:pt x="314" y="43"/>
                  </a:lnTo>
                  <a:lnTo>
                    <a:pt x="331" y="61"/>
                  </a:lnTo>
                  <a:lnTo>
                    <a:pt x="343" y="67"/>
                  </a:lnTo>
                  <a:lnTo>
                    <a:pt x="349" y="73"/>
                  </a:lnTo>
                  <a:lnTo>
                    <a:pt x="354" y="85"/>
                  </a:lnTo>
                  <a:lnTo>
                    <a:pt x="371" y="103"/>
                  </a:lnTo>
                  <a:lnTo>
                    <a:pt x="371" y="115"/>
                  </a:lnTo>
                  <a:lnTo>
                    <a:pt x="377" y="122"/>
                  </a:lnTo>
                  <a:lnTo>
                    <a:pt x="377" y="128"/>
                  </a:lnTo>
                  <a:lnTo>
                    <a:pt x="383" y="140"/>
                  </a:lnTo>
                  <a:lnTo>
                    <a:pt x="383" y="212"/>
                  </a:lnTo>
                  <a:lnTo>
                    <a:pt x="377" y="218"/>
                  </a:lnTo>
                  <a:lnTo>
                    <a:pt x="377" y="225"/>
                  </a:lnTo>
                  <a:lnTo>
                    <a:pt x="371" y="231"/>
                  </a:lnTo>
                  <a:lnTo>
                    <a:pt x="371" y="237"/>
                  </a:lnTo>
                  <a:lnTo>
                    <a:pt x="366" y="237"/>
                  </a:lnTo>
                  <a:lnTo>
                    <a:pt x="366" y="243"/>
                  </a:lnTo>
                  <a:lnTo>
                    <a:pt x="360" y="249"/>
                  </a:lnTo>
                  <a:lnTo>
                    <a:pt x="360" y="255"/>
                  </a:lnTo>
                  <a:lnTo>
                    <a:pt x="354" y="255"/>
                  </a:lnTo>
                  <a:lnTo>
                    <a:pt x="354" y="261"/>
                  </a:lnTo>
                  <a:lnTo>
                    <a:pt x="349" y="267"/>
                  </a:lnTo>
                  <a:lnTo>
                    <a:pt x="349" y="273"/>
                  </a:lnTo>
                  <a:lnTo>
                    <a:pt x="343" y="273"/>
                  </a:lnTo>
                  <a:lnTo>
                    <a:pt x="343" y="279"/>
                  </a:lnTo>
                  <a:lnTo>
                    <a:pt x="337" y="279"/>
                  </a:lnTo>
                  <a:lnTo>
                    <a:pt x="337" y="285"/>
                  </a:lnTo>
                  <a:lnTo>
                    <a:pt x="331" y="285"/>
                  </a:lnTo>
                  <a:lnTo>
                    <a:pt x="309" y="309"/>
                  </a:lnTo>
                  <a:lnTo>
                    <a:pt x="303" y="309"/>
                  </a:lnTo>
                  <a:lnTo>
                    <a:pt x="291" y="321"/>
                  </a:lnTo>
                  <a:lnTo>
                    <a:pt x="286" y="321"/>
                  </a:lnTo>
                  <a:lnTo>
                    <a:pt x="280" y="328"/>
                  </a:lnTo>
                  <a:lnTo>
                    <a:pt x="274" y="328"/>
                  </a:lnTo>
                  <a:lnTo>
                    <a:pt x="269" y="334"/>
                  </a:lnTo>
                  <a:lnTo>
                    <a:pt x="257" y="334"/>
                  </a:lnTo>
                  <a:lnTo>
                    <a:pt x="251" y="340"/>
                  </a:lnTo>
                  <a:lnTo>
                    <a:pt x="234" y="340"/>
                  </a:lnTo>
                  <a:lnTo>
                    <a:pt x="234" y="346"/>
                  </a:lnTo>
                  <a:lnTo>
                    <a:pt x="217" y="346"/>
                  </a:lnTo>
                  <a:lnTo>
                    <a:pt x="217" y="352"/>
                  </a:lnTo>
                  <a:lnTo>
                    <a:pt x="200" y="352"/>
                  </a:lnTo>
                  <a:lnTo>
                    <a:pt x="194" y="358"/>
                  </a:lnTo>
                  <a:lnTo>
                    <a:pt x="183" y="358"/>
                  </a:lnTo>
                  <a:lnTo>
                    <a:pt x="177" y="364"/>
                  </a:lnTo>
                  <a:lnTo>
                    <a:pt x="154" y="364"/>
                  </a:lnTo>
                  <a:lnTo>
                    <a:pt x="148" y="370"/>
                  </a:lnTo>
                  <a:lnTo>
                    <a:pt x="143" y="370"/>
                  </a:lnTo>
                  <a:lnTo>
                    <a:pt x="137" y="376"/>
                  </a:lnTo>
                  <a:lnTo>
                    <a:pt x="126" y="382"/>
                  </a:lnTo>
                  <a:lnTo>
                    <a:pt x="120" y="382"/>
                  </a:lnTo>
                  <a:lnTo>
                    <a:pt x="103" y="400"/>
                  </a:lnTo>
                  <a:lnTo>
                    <a:pt x="97" y="400"/>
                  </a:lnTo>
                  <a:lnTo>
                    <a:pt x="80" y="418"/>
                  </a:lnTo>
                  <a:lnTo>
                    <a:pt x="80" y="424"/>
                  </a:lnTo>
                  <a:lnTo>
                    <a:pt x="68" y="437"/>
                  </a:lnTo>
                  <a:lnTo>
                    <a:pt x="68" y="443"/>
                  </a:lnTo>
                  <a:lnTo>
                    <a:pt x="63" y="449"/>
                  </a:lnTo>
                  <a:lnTo>
                    <a:pt x="63" y="473"/>
                  </a:lnTo>
                  <a:lnTo>
                    <a:pt x="57" y="479"/>
                  </a:lnTo>
                  <a:lnTo>
                    <a:pt x="57" y="491"/>
                  </a:lnTo>
                  <a:lnTo>
                    <a:pt x="63" y="497"/>
                  </a:lnTo>
                  <a:lnTo>
                    <a:pt x="63" y="534"/>
                  </a:lnTo>
                  <a:lnTo>
                    <a:pt x="68" y="540"/>
                  </a:lnTo>
                  <a:lnTo>
                    <a:pt x="68" y="546"/>
                  </a:lnTo>
                  <a:lnTo>
                    <a:pt x="63" y="546"/>
                  </a:lnTo>
                  <a:lnTo>
                    <a:pt x="63" y="540"/>
                  </a:lnTo>
                  <a:lnTo>
                    <a:pt x="57" y="540"/>
                  </a:lnTo>
                  <a:lnTo>
                    <a:pt x="40" y="521"/>
                  </a:lnTo>
                  <a:lnTo>
                    <a:pt x="34" y="521"/>
                  </a:lnTo>
                  <a:lnTo>
                    <a:pt x="34" y="515"/>
                  </a:lnTo>
                  <a:lnTo>
                    <a:pt x="23" y="503"/>
                  </a:lnTo>
                  <a:lnTo>
                    <a:pt x="23" y="497"/>
                  </a:lnTo>
                  <a:lnTo>
                    <a:pt x="17" y="491"/>
                  </a:lnTo>
                  <a:lnTo>
                    <a:pt x="17" y="485"/>
                  </a:lnTo>
                  <a:lnTo>
                    <a:pt x="5" y="473"/>
                  </a:lnTo>
                  <a:lnTo>
                    <a:pt x="5" y="461"/>
                  </a:lnTo>
                  <a:lnTo>
                    <a:pt x="0" y="455"/>
                  </a:lnTo>
                  <a:lnTo>
                    <a:pt x="0" y="388"/>
                  </a:lnTo>
                  <a:lnTo>
                    <a:pt x="5" y="382"/>
                  </a:lnTo>
                  <a:lnTo>
                    <a:pt x="5" y="376"/>
                  </a:lnTo>
                  <a:lnTo>
                    <a:pt x="11" y="370"/>
                  </a:lnTo>
                  <a:lnTo>
                    <a:pt x="11" y="364"/>
                  </a:lnTo>
                  <a:lnTo>
                    <a:pt x="17" y="358"/>
                  </a:lnTo>
                  <a:lnTo>
                    <a:pt x="17" y="352"/>
                  </a:lnTo>
                  <a:lnTo>
                    <a:pt x="23" y="352"/>
                  </a:lnTo>
                  <a:lnTo>
                    <a:pt x="40" y="334"/>
                  </a:lnTo>
                  <a:lnTo>
                    <a:pt x="45" y="334"/>
                  </a:lnTo>
                  <a:lnTo>
                    <a:pt x="51" y="328"/>
                  </a:lnTo>
                  <a:lnTo>
                    <a:pt x="57" y="328"/>
                  </a:lnTo>
                  <a:lnTo>
                    <a:pt x="63" y="321"/>
                  </a:lnTo>
                  <a:lnTo>
                    <a:pt x="68" y="321"/>
                  </a:lnTo>
                  <a:lnTo>
                    <a:pt x="68" y="315"/>
                  </a:lnTo>
                  <a:lnTo>
                    <a:pt x="80" y="315"/>
                  </a:lnTo>
                  <a:lnTo>
                    <a:pt x="86" y="309"/>
                  </a:lnTo>
                  <a:lnTo>
                    <a:pt x="103" y="309"/>
                  </a:lnTo>
                  <a:lnTo>
                    <a:pt x="108" y="303"/>
                  </a:lnTo>
                  <a:lnTo>
                    <a:pt x="131" y="303"/>
                  </a:lnTo>
                  <a:lnTo>
                    <a:pt x="131" y="297"/>
                  </a:lnTo>
                  <a:lnTo>
                    <a:pt x="148" y="297"/>
                  </a:lnTo>
                  <a:lnTo>
                    <a:pt x="154" y="291"/>
                  </a:lnTo>
                  <a:lnTo>
                    <a:pt x="160" y="291"/>
                  </a:lnTo>
                  <a:lnTo>
                    <a:pt x="171" y="285"/>
                  </a:lnTo>
                  <a:lnTo>
                    <a:pt x="177" y="285"/>
                  </a:lnTo>
                  <a:lnTo>
                    <a:pt x="183" y="279"/>
                  </a:lnTo>
                  <a:lnTo>
                    <a:pt x="188" y="279"/>
                  </a:lnTo>
                  <a:lnTo>
                    <a:pt x="194" y="273"/>
                  </a:lnTo>
                  <a:lnTo>
                    <a:pt x="200" y="273"/>
                  </a:lnTo>
                  <a:lnTo>
                    <a:pt x="206" y="267"/>
                  </a:lnTo>
                  <a:lnTo>
                    <a:pt x="211" y="267"/>
                  </a:lnTo>
                  <a:lnTo>
                    <a:pt x="217" y="261"/>
                  </a:lnTo>
                  <a:lnTo>
                    <a:pt x="223" y="261"/>
                  </a:lnTo>
                  <a:lnTo>
                    <a:pt x="234" y="249"/>
                  </a:lnTo>
                  <a:lnTo>
                    <a:pt x="240" y="249"/>
                  </a:lnTo>
                  <a:lnTo>
                    <a:pt x="246" y="243"/>
                  </a:lnTo>
                  <a:lnTo>
                    <a:pt x="251" y="243"/>
                  </a:lnTo>
                  <a:lnTo>
                    <a:pt x="257" y="237"/>
                  </a:lnTo>
                  <a:lnTo>
                    <a:pt x="257" y="231"/>
                  </a:lnTo>
                  <a:lnTo>
                    <a:pt x="263" y="231"/>
                  </a:lnTo>
                  <a:lnTo>
                    <a:pt x="280" y="212"/>
                  </a:lnTo>
                  <a:lnTo>
                    <a:pt x="280" y="206"/>
                  </a:lnTo>
                  <a:lnTo>
                    <a:pt x="286" y="200"/>
                  </a:lnTo>
                  <a:lnTo>
                    <a:pt x="286" y="194"/>
                  </a:lnTo>
                  <a:lnTo>
                    <a:pt x="291" y="188"/>
                  </a:lnTo>
                  <a:lnTo>
                    <a:pt x="291" y="158"/>
                  </a:lnTo>
                  <a:lnTo>
                    <a:pt x="274" y="140"/>
                  </a:lnTo>
                  <a:lnTo>
                    <a:pt x="274" y="134"/>
                  </a:lnTo>
                  <a:lnTo>
                    <a:pt x="263" y="122"/>
                  </a:lnTo>
                  <a:lnTo>
                    <a:pt x="251" y="115"/>
                  </a:lnTo>
                  <a:lnTo>
                    <a:pt x="246" y="115"/>
                  </a:lnTo>
                  <a:lnTo>
                    <a:pt x="246" y="109"/>
                  </a:lnTo>
                  <a:lnTo>
                    <a:pt x="240" y="109"/>
                  </a:lnTo>
                  <a:lnTo>
                    <a:pt x="234" y="103"/>
                  </a:lnTo>
                  <a:lnTo>
                    <a:pt x="229" y="103"/>
                  </a:lnTo>
                  <a:lnTo>
                    <a:pt x="22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Espace réservé de la date 3"/>
          <p:cNvSpPr txBox="1">
            <a:spLocks noGrp="1"/>
          </p:cNvSpPr>
          <p:nvPr userDrawn="1"/>
        </p:nvSpPr>
        <p:spPr bwMode="auto">
          <a:xfrm>
            <a:off x="912285" y="6524625"/>
            <a:ext cx="7488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CC3300"/>
                </a:solidFill>
                <a:latin typeface="Lithograph" charset="0"/>
              </a:rPr>
              <a:t>CLASSIFICATIONS, Terminologies, Standards</a:t>
            </a:r>
            <a:endParaRPr lang="en-US" sz="1200" b="1">
              <a:solidFill>
                <a:srgbClr val="CC3300"/>
              </a:solidFill>
              <a:latin typeface="Lithograph" charset="0"/>
            </a:endParaRPr>
          </a:p>
        </p:txBody>
      </p:sp>
      <p:sp>
        <p:nvSpPr>
          <p:cNvPr id="95" name="Espace réservé du pied de page 4"/>
          <p:cNvSpPr txBox="1">
            <a:spLocks noGrp="1"/>
          </p:cNvSpPr>
          <p:nvPr userDrawn="1"/>
        </p:nvSpPr>
        <p:spPr bwMode="auto">
          <a:xfrm>
            <a:off x="5126567" y="6524626"/>
            <a:ext cx="7114117" cy="252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i="1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hograph" charset="0"/>
              </a:rPr>
              <a:t>… BUILDING BLOCKS OF HEALTH INFORMATION …</a:t>
            </a:r>
            <a:endParaRPr lang="en-US" sz="1200" b="1" i="1">
              <a:solidFill>
                <a:srgbClr val="99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thograph" charset="0"/>
            </a:endParaRPr>
          </a:p>
        </p:txBody>
      </p:sp>
      <p:grpSp>
        <p:nvGrpSpPr>
          <p:cNvPr id="96" name="Group 8"/>
          <p:cNvGrpSpPr>
            <a:grpSpLocks/>
          </p:cNvGrpSpPr>
          <p:nvPr userDrawn="1"/>
        </p:nvGrpSpPr>
        <p:grpSpPr bwMode="auto">
          <a:xfrm>
            <a:off x="239184" y="6092825"/>
            <a:ext cx="912283" cy="692150"/>
            <a:chOff x="1548" y="1302"/>
            <a:chExt cx="2820" cy="2837"/>
          </a:xfrm>
        </p:grpSpPr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2242" y="1829"/>
              <a:ext cx="1439" cy="1594"/>
            </a:xfrm>
            <a:custGeom>
              <a:avLst/>
              <a:gdLst/>
              <a:ahLst/>
              <a:cxnLst>
                <a:cxn ang="0">
                  <a:pos x="1418" y="0"/>
                </a:cxn>
                <a:cxn ang="0">
                  <a:pos x="1412" y="6"/>
                </a:cxn>
                <a:cxn ang="0">
                  <a:pos x="1424" y="37"/>
                </a:cxn>
                <a:cxn ang="0">
                  <a:pos x="1418" y="6"/>
                </a:cxn>
                <a:cxn ang="0">
                  <a:pos x="1378" y="43"/>
                </a:cxn>
                <a:cxn ang="0">
                  <a:pos x="1321" y="103"/>
                </a:cxn>
                <a:cxn ang="0">
                  <a:pos x="1241" y="194"/>
                </a:cxn>
                <a:cxn ang="0">
                  <a:pos x="1086" y="364"/>
                </a:cxn>
                <a:cxn ang="0">
                  <a:pos x="903" y="564"/>
                </a:cxn>
                <a:cxn ang="0">
                  <a:pos x="772" y="709"/>
                </a:cxn>
                <a:cxn ang="0">
                  <a:pos x="577" y="927"/>
                </a:cxn>
                <a:cxn ang="0">
                  <a:pos x="326" y="1200"/>
                </a:cxn>
                <a:cxn ang="0">
                  <a:pos x="171" y="1370"/>
                </a:cxn>
                <a:cxn ang="0">
                  <a:pos x="91" y="1460"/>
                </a:cxn>
                <a:cxn ang="0">
                  <a:pos x="28" y="1521"/>
                </a:cxn>
                <a:cxn ang="0">
                  <a:pos x="0" y="1557"/>
                </a:cxn>
                <a:cxn ang="0">
                  <a:pos x="11" y="1594"/>
                </a:cxn>
                <a:cxn ang="0">
                  <a:pos x="23" y="1588"/>
                </a:cxn>
                <a:cxn ang="0">
                  <a:pos x="28" y="1576"/>
                </a:cxn>
                <a:cxn ang="0">
                  <a:pos x="17" y="1557"/>
                </a:cxn>
                <a:cxn ang="0">
                  <a:pos x="23" y="1588"/>
                </a:cxn>
                <a:cxn ang="0">
                  <a:pos x="57" y="1545"/>
                </a:cxn>
                <a:cxn ang="0">
                  <a:pos x="114" y="1485"/>
                </a:cxn>
                <a:cxn ang="0">
                  <a:pos x="194" y="1394"/>
                </a:cxn>
                <a:cxn ang="0">
                  <a:pos x="411" y="1158"/>
                </a:cxn>
                <a:cxn ang="0">
                  <a:pos x="600" y="952"/>
                </a:cxn>
                <a:cxn ang="0">
                  <a:pos x="800" y="733"/>
                </a:cxn>
                <a:cxn ang="0">
                  <a:pos x="995" y="521"/>
                </a:cxn>
                <a:cxn ang="0">
                  <a:pos x="1115" y="388"/>
                </a:cxn>
                <a:cxn ang="0">
                  <a:pos x="1269" y="218"/>
                </a:cxn>
                <a:cxn ang="0">
                  <a:pos x="1407" y="67"/>
                </a:cxn>
                <a:cxn ang="0">
                  <a:pos x="1441" y="31"/>
                </a:cxn>
              </a:cxnLst>
              <a:rect l="0" t="0" r="r" b="b"/>
              <a:pathLst>
                <a:path w="1442" h="1595">
                  <a:moveTo>
                    <a:pt x="1429" y="0"/>
                  </a:moveTo>
                  <a:lnTo>
                    <a:pt x="1418" y="0"/>
                  </a:lnTo>
                  <a:lnTo>
                    <a:pt x="1418" y="6"/>
                  </a:lnTo>
                  <a:lnTo>
                    <a:pt x="1412" y="6"/>
                  </a:lnTo>
                  <a:lnTo>
                    <a:pt x="1412" y="24"/>
                  </a:lnTo>
                  <a:lnTo>
                    <a:pt x="1424" y="37"/>
                  </a:lnTo>
                  <a:lnTo>
                    <a:pt x="1429" y="37"/>
                  </a:lnTo>
                  <a:lnTo>
                    <a:pt x="1418" y="6"/>
                  </a:lnTo>
                  <a:lnTo>
                    <a:pt x="1401" y="18"/>
                  </a:lnTo>
                  <a:lnTo>
                    <a:pt x="1378" y="43"/>
                  </a:lnTo>
                  <a:lnTo>
                    <a:pt x="1355" y="73"/>
                  </a:lnTo>
                  <a:lnTo>
                    <a:pt x="1321" y="103"/>
                  </a:lnTo>
                  <a:lnTo>
                    <a:pt x="1286" y="146"/>
                  </a:lnTo>
                  <a:lnTo>
                    <a:pt x="1241" y="194"/>
                  </a:lnTo>
                  <a:lnTo>
                    <a:pt x="1195" y="249"/>
                  </a:lnTo>
                  <a:lnTo>
                    <a:pt x="1086" y="364"/>
                  </a:lnTo>
                  <a:lnTo>
                    <a:pt x="1029" y="430"/>
                  </a:lnTo>
                  <a:lnTo>
                    <a:pt x="903" y="564"/>
                  </a:lnTo>
                  <a:lnTo>
                    <a:pt x="840" y="636"/>
                  </a:lnTo>
                  <a:lnTo>
                    <a:pt x="772" y="709"/>
                  </a:lnTo>
                  <a:lnTo>
                    <a:pt x="709" y="782"/>
                  </a:lnTo>
                  <a:lnTo>
                    <a:pt x="577" y="927"/>
                  </a:lnTo>
                  <a:lnTo>
                    <a:pt x="383" y="1133"/>
                  </a:lnTo>
                  <a:lnTo>
                    <a:pt x="326" y="1200"/>
                  </a:lnTo>
                  <a:lnTo>
                    <a:pt x="217" y="1315"/>
                  </a:lnTo>
                  <a:lnTo>
                    <a:pt x="171" y="1370"/>
                  </a:lnTo>
                  <a:lnTo>
                    <a:pt x="126" y="1418"/>
                  </a:lnTo>
                  <a:lnTo>
                    <a:pt x="91" y="1460"/>
                  </a:lnTo>
                  <a:lnTo>
                    <a:pt x="57" y="1497"/>
                  </a:lnTo>
                  <a:lnTo>
                    <a:pt x="28" y="1521"/>
                  </a:lnTo>
                  <a:lnTo>
                    <a:pt x="11" y="1545"/>
                  </a:lnTo>
                  <a:lnTo>
                    <a:pt x="0" y="1557"/>
                  </a:lnTo>
                  <a:lnTo>
                    <a:pt x="0" y="1563"/>
                  </a:lnTo>
                  <a:lnTo>
                    <a:pt x="11" y="1594"/>
                  </a:lnTo>
                  <a:lnTo>
                    <a:pt x="17" y="1588"/>
                  </a:lnTo>
                  <a:lnTo>
                    <a:pt x="23" y="1588"/>
                  </a:lnTo>
                  <a:lnTo>
                    <a:pt x="23" y="1582"/>
                  </a:lnTo>
                  <a:lnTo>
                    <a:pt x="28" y="1576"/>
                  </a:lnTo>
                  <a:lnTo>
                    <a:pt x="28" y="1570"/>
                  </a:lnTo>
                  <a:lnTo>
                    <a:pt x="17" y="1557"/>
                  </a:lnTo>
                  <a:lnTo>
                    <a:pt x="11" y="1557"/>
                  </a:lnTo>
                  <a:lnTo>
                    <a:pt x="23" y="1588"/>
                  </a:lnTo>
                  <a:lnTo>
                    <a:pt x="40" y="1570"/>
                  </a:lnTo>
                  <a:lnTo>
                    <a:pt x="57" y="1545"/>
                  </a:lnTo>
                  <a:lnTo>
                    <a:pt x="85" y="1521"/>
                  </a:lnTo>
                  <a:lnTo>
                    <a:pt x="114" y="1485"/>
                  </a:lnTo>
                  <a:lnTo>
                    <a:pt x="154" y="1442"/>
                  </a:lnTo>
                  <a:lnTo>
                    <a:pt x="194" y="1394"/>
                  </a:lnTo>
                  <a:lnTo>
                    <a:pt x="354" y="1224"/>
                  </a:lnTo>
                  <a:lnTo>
                    <a:pt x="411" y="1158"/>
                  </a:lnTo>
                  <a:lnTo>
                    <a:pt x="474" y="1091"/>
                  </a:lnTo>
                  <a:lnTo>
                    <a:pt x="600" y="952"/>
                  </a:lnTo>
                  <a:lnTo>
                    <a:pt x="732" y="806"/>
                  </a:lnTo>
                  <a:lnTo>
                    <a:pt x="800" y="733"/>
                  </a:lnTo>
                  <a:lnTo>
                    <a:pt x="863" y="661"/>
                  </a:lnTo>
                  <a:lnTo>
                    <a:pt x="995" y="521"/>
                  </a:lnTo>
                  <a:lnTo>
                    <a:pt x="1052" y="455"/>
                  </a:lnTo>
                  <a:lnTo>
                    <a:pt x="1115" y="388"/>
                  </a:lnTo>
                  <a:lnTo>
                    <a:pt x="1166" y="327"/>
                  </a:lnTo>
                  <a:lnTo>
                    <a:pt x="1269" y="218"/>
                  </a:lnTo>
                  <a:lnTo>
                    <a:pt x="1309" y="170"/>
                  </a:lnTo>
                  <a:lnTo>
                    <a:pt x="1407" y="67"/>
                  </a:lnTo>
                  <a:lnTo>
                    <a:pt x="1424" y="43"/>
                  </a:lnTo>
                  <a:lnTo>
                    <a:pt x="1441" y="31"/>
                  </a:lnTo>
                  <a:lnTo>
                    <a:pt x="142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2248" y="1868"/>
              <a:ext cx="1446" cy="155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0" y="30"/>
                </a:cxn>
                <a:cxn ang="0">
                  <a:pos x="1413" y="1551"/>
                </a:cxn>
                <a:cxn ang="0">
                  <a:pos x="1430" y="1557"/>
                </a:cxn>
                <a:cxn ang="0">
                  <a:pos x="1436" y="1551"/>
                </a:cxn>
                <a:cxn ang="0">
                  <a:pos x="1442" y="1551"/>
                </a:cxn>
                <a:cxn ang="0">
                  <a:pos x="1442" y="1545"/>
                </a:cxn>
                <a:cxn ang="0">
                  <a:pos x="1447" y="1539"/>
                </a:cxn>
                <a:cxn ang="0">
                  <a:pos x="1447" y="1533"/>
                </a:cxn>
                <a:cxn ang="0">
                  <a:pos x="1436" y="1520"/>
                </a:cxn>
                <a:cxn ang="0">
                  <a:pos x="1430" y="1520"/>
                </a:cxn>
                <a:cxn ang="0">
                  <a:pos x="1442" y="1526"/>
                </a:cxn>
                <a:cxn ang="0">
                  <a:pos x="29" y="6"/>
                </a:cxn>
                <a:cxn ang="0">
                  <a:pos x="18" y="0"/>
                </a:cxn>
              </a:cxnLst>
              <a:rect l="0" t="0" r="r" b="b"/>
              <a:pathLst>
                <a:path w="1448" h="1558">
                  <a:moveTo>
                    <a:pt x="18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0" y="30"/>
                  </a:lnTo>
                  <a:lnTo>
                    <a:pt x="1413" y="1551"/>
                  </a:lnTo>
                  <a:lnTo>
                    <a:pt x="1430" y="1557"/>
                  </a:lnTo>
                  <a:lnTo>
                    <a:pt x="1436" y="1551"/>
                  </a:lnTo>
                  <a:lnTo>
                    <a:pt x="1442" y="1551"/>
                  </a:lnTo>
                  <a:lnTo>
                    <a:pt x="1442" y="1545"/>
                  </a:lnTo>
                  <a:lnTo>
                    <a:pt x="1447" y="1539"/>
                  </a:lnTo>
                  <a:lnTo>
                    <a:pt x="1447" y="1533"/>
                  </a:lnTo>
                  <a:lnTo>
                    <a:pt x="1436" y="1520"/>
                  </a:lnTo>
                  <a:lnTo>
                    <a:pt x="1430" y="1520"/>
                  </a:lnTo>
                  <a:lnTo>
                    <a:pt x="1442" y="1526"/>
                  </a:lnTo>
                  <a:lnTo>
                    <a:pt x="29" y="6"/>
                  </a:lnTo>
                  <a:lnTo>
                    <a:pt x="18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" name="Freeform 11"/>
            <p:cNvSpPr>
              <a:spLocks/>
            </p:cNvSpPr>
            <p:nvPr/>
          </p:nvSpPr>
          <p:spPr bwMode="auto">
            <a:xfrm>
              <a:off x="2130" y="1725"/>
              <a:ext cx="1649" cy="1802"/>
            </a:xfrm>
            <a:custGeom>
              <a:avLst/>
              <a:gdLst/>
              <a:ahLst/>
              <a:cxnLst>
                <a:cxn ang="0">
                  <a:pos x="11" y="1091"/>
                </a:cxn>
                <a:cxn ang="0">
                  <a:pos x="63" y="1254"/>
                </a:cxn>
                <a:cxn ang="0">
                  <a:pos x="160" y="1442"/>
                </a:cxn>
                <a:cxn ang="0">
                  <a:pos x="297" y="1594"/>
                </a:cxn>
                <a:cxn ang="0">
                  <a:pos x="429" y="1691"/>
                </a:cxn>
                <a:cxn ang="0">
                  <a:pos x="578" y="1757"/>
                </a:cxn>
                <a:cxn ang="0">
                  <a:pos x="743" y="1794"/>
                </a:cxn>
                <a:cxn ang="0">
                  <a:pos x="909" y="1794"/>
                </a:cxn>
                <a:cxn ang="0">
                  <a:pos x="1110" y="1745"/>
                </a:cxn>
                <a:cxn ang="0">
                  <a:pos x="1252" y="1666"/>
                </a:cxn>
                <a:cxn ang="0">
                  <a:pos x="1464" y="1473"/>
                </a:cxn>
                <a:cxn ang="0">
                  <a:pos x="1567" y="1291"/>
                </a:cxn>
                <a:cxn ang="0">
                  <a:pos x="1630" y="1079"/>
                </a:cxn>
                <a:cxn ang="0">
                  <a:pos x="1641" y="855"/>
                </a:cxn>
                <a:cxn ang="0">
                  <a:pos x="1618" y="679"/>
                </a:cxn>
                <a:cxn ang="0">
                  <a:pos x="1567" y="515"/>
                </a:cxn>
                <a:cxn ang="0">
                  <a:pos x="1487" y="364"/>
                </a:cxn>
                <a:cxn ang="0">
                  <a:pos x="1327" y="182"/>
                </a:cxn>
                <a:cxn ang="0">
                  <a:pos x="1195" y="85"/>
                </a:cxn>
                <a:cxn ang="0">
                  <a:pos x="1007" y="18"/>
                </a:cxn>
                <a:cxn ang="0">
                  <a:pos x="709" y="6"/>
                </a:cxn>
                <a:cxn ang="0">
                  <a:pos x="549" y="55"/>
                </a:cxn>
                <a:cxn ang="0">
                  <a:pos x="400" y="134"/>
                </a:cxn>
                <a:cxn ang="0">
                  <a:pos x="217" y="303"/>
                </a:cxn>
                <a:cxn ang="0">
                  <a:pos x="120" y="449"/>
                </a:cxn>
                <a:cxn ang="0">
                  <a:pos x="52" y="606"/>
                </a:cxn>
                <a:cxn ang="0">
                  <a:pos x="6" y="776"/>
                </a:cxn>
                <a:cxn ang="0">
                  <a:pos x="34" y="824"/>
                </a:cxn>
                <a:cxn ang="0">
                  <a:pos x="69" y="661"/>
                </a:cxn>
                <a:cxn ang="0">
                  <a:pos x="132" y="503"/>
                </a:cxn>
                <a:cxn ang="0">
                  <a:pos x="217" y="358"/>
                </a:cxn>
                <a:cxn ang="0">
                  <a:pos x="389" y="188"/>
                </a:cxn>
                <a:cxn ang="0">
                  <a:pos x="526" y="103"/>
                </a:cxn>
                <a:cxn ang="0">
                  <a:pos x="675" y="55"/>
                </a:cxn>
                <a:cxn ang="0">
                  <a:pos x="961" y="43"/>
                </a:cxn>
                <a:cxn ang="0">
                  <a:pos x="1110" y="85"/>
                </a:cxn>
                <a:cxn ang="0">
                  <a:pos x="1275" y="182"/>
                </a:cxn>
                <a:cxn ang="0">
                  <a:pos x="1390" y="291"/>
                </a:cxn>
                <a:cxn ang="0">
                  <a:pos x="1481" y="418"/>
                </a:cxn>
                <a:cxn ang="0">
                  <a:pos x="1550" y="564"/>
                </a:cxn>
                <a:cxn ang="0">
                  <a:pos x="1596" y="727"/>
                </a:cxn>
                <a:cxn ang="0">
                  <a:pos x="1613" y="903"/>
                </a:cxn>
                <a:cxn ang="0">
                  <a:pos x="1584" y="1115"/>
                </a:cxn>
                <a:cxn ang="0">
                  <a:pos x="1516" y="1309"/>
                </a:cxn>
                <a:cxn ang="0">
                  <a:pos x="1413" y="1479"/>
                </a:cxn>
                <a:cxn ang="0">
                  <a:pos x="1270" y="1612"/>
                </a:cxn>
                <a:cxn ang="0">
                  <a:pos x="1138" y="1691"/>
                </a:cxn>
                <a:cxn ang="0">
                  <a:pos x="949" y="1751"/>
                </a:cxn>
                <a:cxn ang="0">
                  <a:pos x="784" y="1757"/>
                </a:cxn>
                <a:cxn ang="0">
                  <a:pos x="629" y="1733"/>
                </a:cxn>
                <a:cxn ang="0">
                  <a:pos x="480" y="1679"/>
                </a:cxn>
                <a:cxn ang="0">
                  <a:pos x="349" y="1594"/>
                </a:cxn>
                <a:cxn ang="0">
                  <a:pos x="235" y="1485"/>
                </a:cxn>
                <a:cxn ang="0">
                  <a:pos x="143" y="1351"/>
                </a:cxn>
                <a:cxn ang="0">
                  <a:pos x="69" y="1164"/>
                </a:cxn>
                <a:cxn ang="0">
                  <a:pos x="34" y="958"/>
                </a:cxn>
              </a:cxnLst>
              <a:rect l="0" t="0" r="r" b="b"/>
              <a:pathLst>
                <a:path w="1648" h="1801">
                  <a:moveTo>
                    <a:pt x="0" y="915"/>
                  </a:moveTo>
                  <a:lnTo>
                    <a:pt x="0" y="958"/>
                  </a:lnTo>
                  <a:lnTo>
                    <a:pt x="6" y="1048"/>
                  </a:lnTo>
                  <a:lnTo>
                    <a:pt x="11" y="1091"/>
                  </a:lnTo>
                  <a:lnTo>
                    <a:pt x="23" y="1133"/>
                  </a:lnTo>
                  <a:lnTo>
                    <a:pt x="34" y="1176"/>
                  </a:lnTo>
                  <a:lnTo>
                    <a:pt x="46" y="1218"/>
                  </a:lnTo>
                  <a:lnTo>
                    <a:pt x="63" y="1254"/>
                  </a:lnTo>
                  <a:lnTo>
                    <a:pt x="80" y="1297"/>
                  </a:lnTo>
                  <a:lnTo>
                    <a:pt x="114" y="1370"/>
                  </a:lnTo>
                  <a:lnTo>
                    <a:pt x="137" y="1406"/>
                  </a:lnTo>
                  <a:lnTo>
                    <a:pt x="160" y="1442"/>
                  </a:lnTo>
                  <a:lnTo>
                    <a:pt x="189" y="1479"/>
                  </a:lnTo>
                  <a:lnTo>
                    <a:pt x="212" y="1509"/>
                  </a:lnTo>
                  <a:lnTo>
                    <a:pt x="269" y="1570"/>
                  </a:lnTo>
                  <a:lnTo>
                    <a:pt x="297" y="1594"/>
                  </a:lnTo>
                  <a:lnTo>
                    <a:pt x="332" y="1624"/>
                  </a:lnTo>
                  <a:lnTo>
                    <a:pt x="360" y="1648"/>
                  </a:lnTo>
                  <a:lnTo>
                    <a:pt x="395" y="1666"/>
                  </a:lnTo>
                  <a:lnTo>
                    <a:pt x="429" y="1691"/>
                  </a:lnTo>
                  <a:lnTo>
                    <a:pt x="463" y="1709"/>
                  </a:lnTo>
                  <a:lnTo>
                    <a:pt x="503" y="1727"/>
                  </a:lnTo>
                  <a:lnTo>
                    <a:pt x="543" y="1745"/>
                  </a:lnTo>
                  <a:lnTo>
                    <a:pt x="578" y="1757"/>
                  </a:lnTo>
                  <a:lnTo>
                    <a:pt x="618" y="1769"/>
                  </a:lnTo>
                  <a:lnTo>
                    <a:pt x="658" y="1782"/>
                  </a:lnTo>
                  <a:lnTo>
                    <a:pt x="698" y="1788"/>
                  </a:lnTo>
                  <a:lnTo>
                    <a:pt x="743" y="1794"/>
                  </a:lnTo>
                  <a:lnTo>
                    <a:pt x="784" y="1794"/>
                  </a:lnTo>
                  <a:lnTo>
                    <a:pt x="829" y="1800"/>
                  </a:lnTo>
                  <a:lnTo>
                    <a:pt x="869" y="1794"/>
                  </a:lnTo>
                  <a:lnTo>
                    <a:pt x="909" y="1794"/>
                  </a:lnTo>
                  <a:lnTo>
                    <a:pt x="955" y="1788"/>
                  </a:lnTo>
                  <a:lnTo>
                    <a:pt x="995" y="1782"/>
                  </a:lnTo>
                  <a:lnTo>
                    <a:pt x="1075" y="1757"/>
                  </a:lnTo>
                  <a:lnTo>
                    <a:pt x="1110" y="1745"/>
                  </a:lnTo>
                  <a:lnTo>
                    <a:pt x="1150" y="1727"/>
                  </a:lnTo>
                  <a:lnTo>
                    <a:pt x="1184" y="1709"/>
                  </a:lnTo>
                  <a:lnTo>
                    <a:pt x="1224" y="1691"/>
                  </a:lnTo>
                  <a:lnTo>
                    <a:pt x="1252" y="1666"/>
                  </a:lnTo>
                  <a:lnTo>
                    <a:pt x="1287" y="1642"/>
                  </a:lnTo>
                  <a:lnTo>
                    <a:pt x="1321" y="1618"/>
                  </a:lnTo>
                  <a:lnTo>
                    <a:pt x="1350" y="1594"/>
                  </a:lnTo>
                  <a:lnTo>
                    <a:pt x="1464" y="1473"/>
                  </a:lnTo>
                  <a:lnTo>
                    <a:pt x="1487" y="1436"/>
                  </a:lnTo>
                  <a:lnTo>
                    <a:pt x="1510" y="1400"/>
                  </a:lnTo>
                  <a:lnTo>
                    <a:pt x="1550" y="1327"/>
                  </a:lnTo>
                  <a:lnTo>
                    <a:pt x="1567" y="1291"/>
                  </a:lnTo>
                  <a:lnTo>
                    <a:pt x="1584" y="1248"/>
                  </a:lnTo>
                  <a:lnTo>
                    <a:pt x="1596" y="1206"/>
                  </a:lnTo>
                  <a:lnTo>
                    <a:pt x="1618" y="1127"/>
                  </a:lnTo>
                  <a:lnTo>
                    <a:pt x="1630" y="1079"/>
                  </a:lnTo>
                  <a:lnTo>
                    <a:pt x="1641" y="994"/>
                  </a:lnTo>
                  <a:lnTo>
                    <a:pt x="1641" y="945"/>
                  </a:lnTo>
                  <a:lnTo>
                    <a:pt x="1647" y="903"/>
                  </a:lnTo>
                  <a:lnTo>
                    <a:pt x="1641" y="855"/>
                  </a:lnTo>
                  <a:lnTo>
                    <a:pt x="1641" y="812"/>
                  </a:lnTo>
                  <a:lnTo>
                    <a:pt x="1636" y="764"/>
                  </a:lnTo>
                  <a:lnTo>
                    <a:pt x="1630" y="721"/>
                  </a:lnTo>
                  <a:lnTo>
                    <a:pt x="1618" y="679"/>
                  </a:lnTo>
                  <a:lnTo>
                    <a:pt x="1613" y="636"/>
                  </a:lnTo>
                  <a:lnTo>
                    <a:pt x="1596" y="594"/>
                  </a:lnTo>
                  <a:lnTo>
                    <a:pt x="1584" y="552"/>
                  </a:lnTo>
                  <a:lnTo>
                    <a:pt x="1567" y="515"/>
                  </a:lnTo>
                  <a:lnTo>
                    <a:pt x="1550" y="473"/>
                  </a:lnTo>
                  <a:lnTo>
                    <a:pt x="1533" y="436"/>
                  </a:lnTo>
                  <a:lnTo>
                    <a:pt x="1510" y="400"/>
                  </a:lnTo>
                  <a:lnTo>
                    <a:pt x="1487" y="364"/>
                  </a:lnTo>
                  <a:lnTo>
                    <a:pt x="1464" y="333"/>
                  </a:lnTo>
                  <a:lnTo>
                    <a:pt x="1441" y="297"/>
                  </a:lnTo>
                  <a:lnTo>
                    <a:pt x="1355" y="206"/>
                  </a:lnTo>
                  <a:lnTo>
                    <a:pt x="1327" y="182"/>
                  </a:lnTo>
                  <a:lnTo>
                    <a:pt x="1298" y="152"/>
                  </a:lnTo>
                  <a:lnTo>
                    <a:pt x="1264" y="134"/>
                  </a:lnTo>
                  <a:lnTo>
                    <a:pt x="1230" y="109"/>
                  </a:lnTo>
                  <a:lnTo>
                    <a:pt x="1195" y="85"/>
                  </a:lnTo>
                  <a:lnTo>
                    <a:pt x="1121" y="55"/>
                  </a:lnTo>
                  <a:lnTo>
                    <a:pt x="1087" y="43"/>
                  </a:lnTo>
                  <a:lnTo>
                    <a:pt x="1047" y="24"/>
                  </a:lnTo>
                  <a:lnTo>
                    <a:pt x="1007" y="18"/>
                  </a:lnTo>
                  <a:lnTo>
                    <a:pt x="967" y="6"/>
                  </a:lnTo>
                  <a:lnTo>
                    <a:pt x="921" y="0"/>
                  </a:lnTo>
                  <a:lnTo>
                    <a:pt x="755" y="0"/>
                  </a:lnTo>
                  <a:lnTo>
                    <a:pt x="709" y="6"/>
                  </a:lnTo>
                  <a:lnTo>
                    <a:pt x="669" y="18"/>
                  </a:lnTo>
                  <a:lnTo>
                    <a:pt x="629" y="24"/>
                  </a:lnTo>
                  <a:lnTo>
                    <a:pt x="589" y="43"/>
                  </a:lnTo>
                  <a:lnTo>
                    <a:pt x="549" y="55"/>
                  </a:lnTo>
                  <a:lnTo>
                    <a:pt x="509" y="73"/>
                  </a:lnTo>
                  <a:lnTo>
                    <a:pt x="475" y="91"/>
                  </a:lnTo>
                  <a:lnTo>
                    <a:pt x="440" y="109"/>
                  </a:lnTo>
                  <a:lnTo>
                    <a:pt x="400" y="134"/>
                  </a:lnTo>
                  <a:lnTo>
                    <a:pt x="372" y="158"/>
                  </a:lnTo>
                  <a:lnTo>
                    <a:pt x="337" y="182"/>
                  </a:lnTo>
                  <a:lnTo>
                    <a:pt x="303" y="212"/>
                  </a:lnTo>
                  <a:lnTo>
                    <a:pt x="217" y="303"/>
                  </a:lnTo>
                  <a:lnTo>
                    <a:pt x="189" y="340"/>
                  </a:lnTo>
                  <a:lnTo>
                    <a:pt x="166" y="370"/>
                  </a:lnTo>
                  <a:lnTo>
                    <a:pt x="143" y="406"/>
                  </a:lnTo>
                  <a:lnTo>
                    <a:pt x="120" y="449"/>
                  </a:lnTo>
                  <a:lnTo>
                    <a:pt x="97" y="485"/>
                  </a:lnTo>
                  <a:lnTo>
                    <a:pt x="80" y="521"/>
                  </a:lnTo>
                  <a:lnTo>
                    <a:pt x="63" y="564"/>
                  </a:lnTo>
                  <a:lnTo>
                    <a:pt x="52" y="606"/>
                  </a:lnTo>
                  <a:lnTo>
                    <a:pt x="34" y="649"/>
                  </a:lnTo>
                  <a:lnTo>
                    <a:pt x="23" y="691"/>
                  </a:lnTo>
                  <a:lnTo>
                    <a:pt x="17" y="733"/>
                  </a:lnTo>
                  <a:lnTo>
                    <a:pt x="6" y="776"/>
                  </a:lnTo>
                  <a:lnTo>
                    <a:pt x="0" y="824"/>
                  </a:lnTo>
                  <a:lnTo>
                    <a:pt x="0" y="915"/>
                  </a:lnTo>
                  <a:lnTo>
                    <a:pt x="34" y="915"/>
                  </a:lnTo>
                  <a:lnTo>
                    <a:pt x="34" y="824"/>
                  </a:lnTo>
                  <a:lnTo>
                    <a:pt x="40" y="782"/>
                  </a:lnTo>
                  <a:lnTo>
                    <a:pt x="52" y="739"/>
                  </a:lnTo>
                  <a:lnTo>
                    <a:pt x="57" y="697"/>
                  </a:lnTo>
                  <a:lnTo>
                    <a:pt x="69" y="661"/>
                  </a:lnTo>
                  <a:lnTo>
                    <a:pt x="80" y="618"/>
                  </a:lnTo>
                  <a:lnTo>
                    <a:pt x="97" y="576"/>
                  </a:lnTo>
                  <a:lnTo>
                    <a:pt x="114" y="539"/>
                  </a:lnTo>
                  <a:lnTo>
                    <a:pt x="132" y="503"/>
                  </a:lnTo>
                  <a:lnTo>
                    <a:pt x="149" y="467"/>
                  </a:lnTo>
                  <a:lnTo>
                    <a:pt x="172" y="430"/>
                  </a:lnTo>
                  <a:lnTo>
                    <a:pt x="194" y="394"/>
                  </a:lnTo>
                  <a:lnTo>
                    <a:pt x="217" y="358"/>
                  </a:lnTo>
                  <a:lnTo>
                    <a:pt x="240" y="327"/>
                  </a:lnTo>
                  <a:lnTo>
                    <a:pt x="326" y="237"/>
                  </a:lnTo>
                  <a:lnTo>
                    <a:pt x="355" y="212"/>
                  </a:lnTo>
                  <a:lnTo>
                    <a:pt x="389" y="188"/>
                  </a:lnTo>
                  <a:lnTo>
                    <a:pt x="423" y="164"/>
                  </a:lnTo>
                  <a:lnTo>
                    <a:pt x="458" y="140"/>
                  </a:lnTo>
                  <a:lnTo>
                    <a:pt x="492" y="121"/>
                  </a:lnTo>
                  <a:lnTo>
                    <a:pt x="526" y="103"/>
                  </a:lnTo>
                  <a:lnTo>
                    <a:pt x="560" y="91"/>
                  </a:lnTo>
                  <a:lnTo>
                    <a:pt x="601" y="73"/>
                  </a:lnTo>
                  <a:lnTo>
                    <a:pt x="641" y="61"/>
                  </a:lnTo>
                  <a:lnTo>
                    <a:pt x="675" y="55"/>
                  </a:lnTo>
                  <a:lnTo>
                    <a:pt x="715" y="43"/>
                  </a:lnTo>
                  <a:lnTo>
                    <a:pt x="755" y="37"/>
                  </a:lnTo>
                  <a:lnTo>
                    <a:pt x="921" y="37"/>
                  </a:lnTo>
                  <a:lnTo>
                    <a:pt x="961" y="43"/>
                  </a:lnTo>
                  <a:lnTo>
                    <a:pt x="995" y="55"/>
                  </a:lnTo>
                  <a:lnTo>
                    <a:pt x="1035" y="61"/>
                  </a:lnTo>
                  <a:lnTo>
                    <a:pt x="1075" y="73"/>
                  </a:lnTo>
                  <a:lnTo>
                    <a:pt x="1110" y="85"/>
                  </a:lnTo>
                  <a:lnTo>
                    <a:pt x="1178" y="121"/>
                  </a:lnTo>
                  <a:lnTo>
                    <a:pt x="1212" y="140"/>
                  </a:lnTo>
                  <a:lnTo>
                    <a:pt x="1247" y="164"/>
                  </a:lnTo>
                  <a:lnTo>
                    <a:pt x="1275" y="182"/>
                  </a:lnTo>
                  <a:lnTo>
                    <a:pt x="1304" y="206"/>
                  </a:lnTo>
                  <a:lnTo>
                    <a:pt x="1333" y="237"/>
                  </a:lnTo>
                  <a:lnTo>
                    <a:pt x="1361" y="261"/>
                  </a:lnTo>
                  <a:lnTo>
                    <a:pt x="1390" y="291"/>
                  </a:lnTo>
                  <a:lnTo>
                    <a:pt x="1413" y="321"/>
                  </a:lnTo>
                  <a:lnTo>
                    <a:pt x="1435" y="352"/>
                  </a:lnTo>
                  <a:lnTo>
                    <a:pt x="1458" y="388"/>
                  </a:lnTo>
                  <a:lnTo>
                    <a:pt x="1481" y="418"/>
                  </a:lnTo>
                  <a:lnTo>
                    <a:pt x="1504" y="455"/>
                  </a:lnTo>
                  <a:lnTo>
                    <a:pt x="1521" y="491"/>
                  </a:lnTo>
                  <a:lnTo>
                    <a:pt x="1538" y="527"/>
                  </a:lnTo>
                  <a:lnTo>
                    <a:pt x="1550" y="564"/>
                  </a:lnTo>
                  <a:lnTo>
                    <a:pt x="1567" y="606"/>
                  </a:lnTo>
                  <a:lnTo>
                    <a:pt x="1578" y="649"/>
                  </a:lnTo>
                  <a:lnTo>
                    <a:pt x="1584" y="685"/>
                  </a:lnTo>
                  <a:lnTo>
                    <a:pt x="1596" y="727"/>
                  </a:lnTo>
                  <a:lnTo>
                    <a:pt x="1601" y="770"/>
                  </a:lnTo>
                  <a:lnTo>
                    <a:pt x="1607" y="812"/>
                  </a:lnTo>
                  <a:lnTo>
                    <a:pt x="1607" y="855"/>
                  </a:lnTo>
                  <a:lnTo>
                    <a:pt x="1613" y="903"/>
                  </a:lnTo>
                  <a:lnTo>
                    <a:pt x="1607" y="945"/>
                  </a:lnTo>
                  <a:lnTo>
                    <a:pt x="1607" y="988"/>
                  </a:lnTo>
                  <a:lnTo>
                    <a:pt x="1596" y="1073"/>
                  </a:lnTo>
                  <a:lnTo>
                    <a:pt x="1584" y="1115"/>
                  </a:lnTo>
                  <a:lnTo>
                    <a:pt x="1567" y="1194"/>
                  </a:lnTo>
                  <a:lnTo>
                    <a:pt x="1550" y="1236"/>
                  </a:lnTo>
                  <a:lnTo>
                    <a:pt x="1533" y="1273"/>
                  </a:lnTo>
                  <a:lnTo>
                    <a:pt x="1516" y="1309"/>
                  </a:lnTo>
                  <a:lnTo>
                    <a:pt x="1481" y="1382"/>
                  </a:lnTo>
                  <a:lnTo>
                    <a:pt x="1458" y="1418"/>
                  </a:lnTo>
                  <a:lnTo>
                    <a:pt x="1435" y="1448"/>
                  </a:lnTo>
                  <a:lnTo>
                    <a:pt x="1413" y="1479"/>
                  </a:lnTo>
                  <a:lnTo>
                    <a:pt x="1355" y="1539"/>
                  </a:lnTo>
                  <a:lnTo>
                    <a:pt x="1327" y="1563"/>
                  </a:lnTo>
                  <a:lnTo>
                    <a:pt x="1298" y="1588"/>
                  </a:lnTo>
                  <a:lnTo>
                    <a:pt x="1270" y="1612"/>
                  </a:lnTo>
                  <a:lnTo>
                    <a:pt x="1235" y="1636"/>
                  </a:lnTo>
                  <a:lnTo>
                    <a:pt x="1207" y="1660"/>
                  </a:lnTo>
                  <a:lnTo>
                    <a:pt x="1172" y="1679"/>
                  </a:lnTo>
                  <a:lnTo>
                    <a:pt x="1138" y="1691"/>
                  </a:lnTo>
                  <a:lnTo>
                    <a:pt x="1098" y="1709"/>
                  </a:lnTo>
                  <a:lnTo>
                    <a:pt x="1064" y="1721"/>
                  </a:lnTo>
                  <a:lnTo>
                    <a:pt x="989" y="1745"/>
                  </a:lnTo>
                  <a:lnTo>
                    <a:pt x="949" y="1751"/>
                  </a:lnTo>
                  <a:lnTo>
                    <a:pt x="909" y="1757"/>
                  </a:lnTo>
                  <a:lnTo>
                    <a:pt x="869" y="1757"/>
                  </a:lnTo>
                  <a:lnTo>
                    <a:pt x="829" y="1763"/>
                  </a:lnTo>
                  <a:lnTo>
                    <a:pt x="784" y="1757"/>
                  </a:lnTo>
                  <a:lnTo>
                    <a:pt x="743" y="1757"/>
                  </a:lnTo>
                  <a:lnTo>
                    <a:pt x="703" y="1751"/>
                  </a:lnTo>
                  <a:lnTo>
                    <a:pt x="663" y="1745"/>
                  </a:lnTo>
                  <a:lnTo>
                    <a:pt x="629" y="1733"/>
                  </a:lnTo>
                  <a:lnTo>
                    <a:pt x="589" y="1721"/>
                  </a:lnTo>
                  <a:lnTo>
                    <a:pt x="555" y="1709"/>
                  </a:lnTo>
                  <a:lnTo>
                    <a:pt x="515" y="1697"/>
                  </a:lnTo>
                  <a:lnTo>
                    <a:pt x="480" y="1679"/>
                  </a:lnTo>
                  <a:lnTo>
                    <a:pt x="446" y="1660"/>
                  </a:lnTo>
                  <a:lnTo>
                    <a:pt x="412" y="1636"/>
                  </a:lnTo>
                  <a:lnTo>
                    <a:pt x="383" y="1618"/>
                  </a:lnTo>
                  <a:lnTo>
                    <a:pt x="349" y="1594"/>
                  </a:lnTo>
                  <a:lnTo>
                    <a:pt x="320" y="1570"/>
                  </a:lnTo>
                  <a:lnTo>
                    <a:pt x="292" y="1539"/>
                  </a:lnTo>
                  <a:lnTo>
                    <a:pt x="263" y="1515"/>
                  </a:lnTo>
                  <a:lnTo>
                    <a:pt x="235" y="1485"/>
                  </a:lnTo>
                  <a:lnTo>
                    <a:pt x="212" y="1454"/>
                  </a:lnTo>
                  <a:lnTo>
                    <a:pt x="189" y="1418"/>
                  </a:lnTo>
                  <a:lnTo>
                    <a:pt x="166" y="1388"/>
                  </a:lnTo>
                  <a:lnTo>
                    <a:pt x="143" y="1351"/>
                  </a:lnTo>
                  <a:lnTo>
                    <a:pt x="109" y="1279"/>
                  </a:lnTo>
                  <a:lnTo>
                    <a:pt x="92" y="1242"/>
                  </a:lnTo>
                  <a:lnTo>
                    <a:pt x="80" y="1206"/>
                  </a:lnTo>
                  <a:lnTo>
                    <a:pt x="69" y="1164"/>
                  </a:lnTo>
                  <a:lnTo>
                    <a:pt x="57" y="1127"/>
                  </a:lnTo>
                  <a:lnTo>
                    <a:pt x="46" y="1085"/>
                  </a:lnTo>
                  <a:lnTo>
                    <a:pt x="40" y="1042"/>
                  </a:lnTo>
                  <a:lnTo>
                    <a:pt x="34" y="958"/>
                  </a:lnTo>
                  <a:lnTo>
                    <a:pt x="34" y="915"/>
                  </a:lnTo>
                  <a:lnTo>
                    <a:pt x="0" y="915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2536" y="2161"/>
              <a:ext cx="896" cy="943"/>
            </a:xfrm>
            <a:custGeom>
              <a:avLst/>
              <a:gdLst/>
              <a:ahLst/>
              <a:cxnLst>
                <a:cxn ang="0">
                  <a:pos x="12" y="594"/>
                </a:cxn>
                <a:cxn ang="0">
                  <a:pos x="40" y="679"/>
                </a:cxn>
                <a:cxn ang="0">
                  <a:pos x="109" y="788"/>
                </a:cxn>
                <a:cxn ang="0">
                  <a:pos x="206" y="873"/>
                </a:cxn>
                <a:cxn ang="0">
                  <a:pos x="286" y="909"/>
                </a:cxn>
                <a:cxn ang="0">
                  <a:pos x="395" y="934"/>
                </a:cxn>
                <a:cxn ang="0">
                  <a:pos x="480" y="934"/>
                </a:cxn>
                <a:cxn ang="0">
                  <a:pos x="589" y="909"/>
                </a:cxn>
                <a:cxn ang="0">
                  <a:pos x="704" y="843"/>
                </a:cxn>
                <a:cxn ang="0">
                  <a:pos x="795" y="746"/>
                </a:cxn>
                <a:cxn ang="0">
                  <a:pos x="846" y="673"/>
                </a:cxn>
                <a:cxn ang="0">
                  <a:pos x="875" y="582"/>
                </a:cxn>
                <a:cxn ang="0">
                  <a:pos x="892" y="467"/>
                </a:cxn>
                <a:cxn ang="0">
                  <a:pos x="875" y="346"/>
                </a:cxn>
                <a:cxn ang="0">
                  <a:pos x="829" y="237"/>
                </a:cxn>
                <a:cxn ang="0">
                  <a:pos x="766" y="146"/>
                </a:cxn>
                <a:cxn ang="0">
                  <a:pos x="704" y="85"/>
                </a:cxn>
                <a:cxn ang="0">
                  <a:pos x="623" y="43"/>
                </a:cxn>
                <a:cxn ang="0">
                  <a:pos x="538" y="13"/>
                </a:cxn>
                <a:cxn ang="0">
                  <a:pos x="315" y="13"/>
                </a:cxn>
                <a:cxn ang="0">
                  <a:pos x="217" y="55"/>
                </a:cxn>
                <a:cxn ang="0">
                  <a:pos x="103" y="152"/>
                </a:cxn>
                <a:cxn ang="0">
                  <a:pos x="57" y="231"/>
                </a:cxn>
                <a:cxn ang="0">
                  <a:pos x="12" y="358"/>
                </a:cxn>
                <a:cxn ang="0">
                  <a:pos x="34" y="479"/>
                </a:cxn>
                <a:cxn ang="0">
                  <a:pos x="52" y="346"/>
                </a:cxn>
                <a:cxn ang="0">
                  <a:pos x="97" y="231"/>
                </a:cxn>
                <a:cxn ang="0">
                  <a:pos x="183" y="122"/>
                </a:cxn>
                <a:cxn ang="0">
                  <a:pos x="286" y="61"/>
                </a:cxn>
                <a:cxn ang="0">
                  <a:pos x="366" y="37"/>
                </a:cxn>
                <a:cxn ang="0">
                  <a:pos x="572" y="61"/>
                </a:cxn>
                <a:cxn ang="0">
                  <a:pos x="646" y="97"/>
                </a:cxn>
                <a:cxn ang="0">
                  <a:pos x="726" y="158"/>
                </a:cxn>
                <a:cxn ang="0">
                  <a:pos x="795" y="237"/>
                </a:cxn>
                <a:cxn ang="0">
                  <a:pos x="829" y="316"/>
                </a:cxn>
                <a:cxn ang="0">
                  <a:pos x="858" y="467"/>
                </a:cxn>
                <a:cxn ang="0">
                  <a:pos x="846" y="552"/>
                </a:cxn>
                <a:cxn ang="0">
                  <a:pos x="824" y="637"/>
                </a:cxn>
                <a:cxn ang="0">
                  <a:pos x="784" y="709"/>
                </a:cxn>
                <a:cxn ang="0">
                  <a:pos x="732" y="776"/>
                </a:cxn>
                <a:cxn ang="0">
                  <a:pos x="652" y="837"/>
                </a:cxn>
                <a:cxn ang="0">
                  <a:pos x="561" y="879"/>
                </a:cxn>
                <a:cxn ang="0">
                  <a:pos x="435" y="903"/>
                </a:cxn>
                <a:cxn ang="0">
                  <a:pos x="355" y="891"/>
                </a:cxn>
                <a:cxn ang="0">
                  <a:pos x="280" y="867"/>
                </a:cxn>
                <a:cxn ang="0">
                  <a:pos x="206" y="831"/>
                </a:cxn>
                <a:cxn ang="0">
                  <a:pos x="109" y="734"/>
                </a:cxn>
                <a:cxn ang="0">
                  <a:pos x="57" y="625"/>
                </a:cxn>
                <a:cxn ang="0">
                  <a:pos x="34" y="540"/>
                </a:cxn>
              </a:cxnLst>
              <a:rect l="0" t="0" r="r" b="b"/>
              <a:pathLst>
                <a:path w="893" h="941">
                  <a:moveTo>
                    <a:pt x="0" y="479"/>
                  </a:moveTo>
                  <a:lnTo>
                    <a:pt x="0" y="546"/>
                  </a:lnTo>
                  <a:lnTo>
                    <a:pt x="6" y="570"/>
                  </a:lnTo>
                  <a:lnTo>
                    <a:pt x="12" y="594"/>
                  </a:lnTo>
                  <a:lnTo>
                    <a:pt x="17" y="612"/>
                  </a:lnTo>
                  <a:lnTo>
                    <a:pt x="23" y="637"/>
                  </a:lnTo>
                  <a:lnTo>
                    <a:pt x="29" y="661"/>
                  </a:lnTo>
                  <a:lnTo>
                    <a:pt x="40" y="679"/>
                  </a:lnTo>
                  <a:lnTo>
                    <a:pt x="69" y="734"/>
                  </a:lnTo>
                  <a:lnTo>
                    <a:pt x="80" y="752"/>
                  </a:lnTo>
                  <a:lnTo>
                    <a:pt x="97" y="770"/>
                  </a:lnTo>
                  <a:lnTo>
                    <a:pt x="109" y="788"/>
                  </a:lnTo>
                  <a:lnTo>
                    <a:pt x="137" y="818"/>
                  </a:lnTo>
                  <a:lnTo>
                    <a:pt x="172" y="849"/>
                  </a:lnTo>
                  <a:lnTo>
                    <a:pt x="189" y="861"/>
                  </a:lnTo>
                  <a:lnTo>
                    <a:pt x="206" y="873"/>
                  </a:lnTo>
                  <a:lnTo>
                    <a:pt x="223" y="885"/>
                  </a:lnTo>
                  <a:lnTo>
                    <a:pt x="246" y="891"/>
                  </a:lnTo>
                  <a:lnTo>
                    <a:pt x="263" y="903"/>
                  </a:lnTo>
                  <a:lnTo>
                    <a:pt x="286" y="909"/>
                  </a:lnTo>
                  <a:lnTo>
                    <a:pt x="303" y="915"/>
                  </a:lnTo>
                  <a:lnTo>
                    <a:pt x="326" y="921"/>
                  </a:lnTo>
                  <a:lnTo>
                    <a:pt x="349" y="928"/>
                  </a:lnTo>
                  <a:lnTo>
                    <a:pt x="395" y="934"/>
                  </a:lnTo>
                  <a:lnTo>
                    <a:pt x="412" y="934"/>
                  </a:lnTo>
                  <a:lnTo>
                    <a:pt x="435" y="940"/>
                  </a:lnTo>
                  <a:lnTo>
                    <a:pt x="440" y="940"/>
                  </a:lnTo>
                  <a:lnTo>
                    <a:pt x="480" y="934"/>
                  </a:lnTo>
                  <a:lnTo>
                    <a:pt x="526" y="928"/>
                  </a:lnTo>
                  <a:lnTo>
                    <a:pt x="549" y="921"/>
                  </a:lnTo>
                  <a:lnTo>
                    <a:pt x="572" y="915"/>
                  </a:lnTo>
                  <a:lnTo>
                    <a:pt x="589" y="909"/>
                  </a:lnTo>
                  <a:lnTo>
                    <a:pt x="612" y="903"/>
                  </a:lnTo>
                  <a:lnTo>
                    <a:pt x="629" y="891"/>
                  </a:lnTo>
                  <a:lnTo>
                    <a:pt x="669" y="867"/>
                  </a:lnTo>
                  <a:lnTo>
                    <a:pt x="704" y="843"/>
                  </a:lnTo>
                  <a:lnTo>
                    <a:pt x="721" y="831"/>
                  </a:lnTo>
                  <a:lnTo>
                    <a:pt x="738" y="818"/>
                  </a:lnTo>
                  <a:lnTo>
                    <a:pt x="784" y="770"/>
                  </a:lnTo>
                  <a:lnTo>
                    <a:pt x="795" y="746"/>
                  </a:lnTo>
                  <a:lnTo>
                    <a:pt x="812" y="734"/>
                  </a:lnTo>
                  <a:lnTo>
                    <a:pt x="824" y="709"/>
                  </a:lnTo>
                  <a:lnTo>
                    <a:pt x="835" y="691"/>
                  </a:lnTo>
                  <a:lnTo>
                    <a:pt x="846" y="673"/>
                  </a:lnTo>
                  <a:lnTo>
                    <a:pt x="852" y="649"/>
                  </a:lnTo>
                  <a:lnTo>
                    <a:pt x="864" y="631"/>
                  </a:lnTo>
                  <a:lnTo>
                    <a:pt x="869" y="606"/>
                  </a:lnTo>
                  <a:lnTo>
                    <a:pt x="875" y="582"/>
                  </a:lnTo>
                  <a:lnTo>
                    <a:pt x="881" y="558"/>
                  </a:lnTo>
                  <a:lnTo>
                    <a:pt x="887" y="540"/>
                  </a:lnTo>
                  <a:lnTo>
                    <a:pt x="887" y="491"/>
                  </a:lnTo>
                  <a:lnTo>
                    <a:pt x="892" y="467"/>
                  </a:lnTo>
                  <a:lnTo>
                    <a:pt x="892" y="461"/>
                  </a:lnTo>
                  <a:lnTo>
                    <a:pt x="887" y="437"/>
                  </a:lnTo>
                  <a:lnTo>
                    <a:pt x="887" y="394"/>
                  </a:lnTo>
                  <a:lnTo>
                    <a:pt x="875" y="346"/>
                  </a:lnTo>
                  <a:lnTo>
                    <a:pt x="858" y="303"/>
                  </a:lnTo>
                  <a:lnTo>
                    <a:pt x="852" y="279"/>
                  </a:lnTo>
                  <a:lnTo>
                    <a:pt x="841" y="255"/>
                  </a:lnTo>
                  <a:lnTo>
                    <a:pt x="829" y="237"/>
                  </a:lnTo>
                  <a:lnTo>
                    <a:pt x="824" y="219"/>
                  </a:lnTo>
                  <a:lnTo>
                    <a:pt x="806" y="200"/>
                  </a:lnTo>
                  <a:lnTo>
                    <a:pt x="784" y="164"/>
                  </a:lnTo>
                  <a:lnTo>
                    <a:pt x="766" y="146"/>
                  </a:lnTo>
                  <a:lnTo>
                    <a:pt x="749" y="134"/>
                  </a:lnTo>
                  <a:lnTo>
                    <a:pt x="738" y="116"/>
                  </a:lnTo>
                  <a:lnTo>
                    <a:pt x="715" y="103"/>
                  </a:lnTo>
                  <a:lnTo>
                    <a:pt x="704" y="85"/>
                  </a:lnTo>
                  <a:lnTo>
                    <a:pt x="681" y="73"/>
                  </a:lnTo>
                  <a:lnTo>
                    <a:pt x="663" y="67"/>
                  </a:lnTo>
                  <a:lnTo>
                    <a:pt x="646" y="55"/>
                  </a:lnTo>
                  <a:lnTo>
                    <a:pt x="623" y="43"/>
                  </a:lnTo>
                  <a:lnTo>
                    <a:pt x="601" y="31"/>
                  </a:lnTo>
                  <a:lnTo>
                    <a:pt x="583" y="25"/>
                  </a:lnTo>
                  <a:lnTo>
                    <a:pt x="561" y="19"/>
                  </a:lnTo>
                  <a:lnTo>
                    <a:pt x="538" y="13"/>
                  </a:lnTo>
                  <a:lnTo>
                    <a:pt x="498" y="0"/>
                  </a:lnTo>
                  <a:lnTo>
                    <a:pt x="360" y="0"/>
                  </a:lnTo>
                  <a:lnTo>
                    <a:pt x="337" y="7"/>
                  </a:lnTo>
                  <a:lnTo>
                    <a:pt x="315" y="13"/>
                  </a:lnTo>
                  <a:lnTo>
                    <a:pt x="292" y="19"/>
                  </a:lnTo>
                  <a:lnTo>
                    <a:pt x="275" y="25"/>
                  </a:lnTo>
                  <a:lnTo>
                    <a:pt x="235" y="43"/>
                  </a:lnTo>
                  <a:lnTo>
                    <a:pt x="217" y="55"/>
                  </a:lnTo>
                  <a:lnTo>
                    <a:pt x="195" y="67"/>
                  </a:lnTo>
                  <a:lnTo>
                    <a:pt x="166" y="91"/>
                  </a:lnTo>
                  <a:lnTo>
                    <a:pt x="149" y="110"/>
                  </a:lnTo>
                  <a:lnTo>
                    <a:pt x="103" y="152"/>
                  </a:lnTo>
                  <a:lnTo>
                    <a:pt x="92" y="170"/>
                  </a:lnTo>
                  <a:lnTo>
                    <a:pt x="80" y="188"/>
                  </a:lnTo>
                  <a:lnTo>
                    <a:pt x="69" y="213"/>
                  </a:lnTo>
                  <a:lnTo>
                    <a:pt x="57" y="231"/>
                  </a:lnTo>
                  <a:lnTo>
                    <a:pt x="29" y="291"/>
                  </a:lnTo>
                  <a:lnTo>
                    <a:pt x="23" y="309"/>
                  </a:lnTo>
                  <a:lnTo>
                    <a:pt x="17" y="334"/>
                  </a:lnTo>
                  <a:lnTo>
                    <a:pt x="12" y="358"/>
                  </a:lnTo>
                  <a:lnTo>
                    <a:pt x="6" y="382"/>
                  </a:lnTo>
                  <a:lnTo>
                    <a:pt x="0" y="400"/>
                  </a:lnTo>
                  <a:lnTo>
                    <a:pt x="0" y="479"/>
                  </a:lnTo>
                  <a:lnTo>
                    <a:pt x="34" y="479"/>
                  </a:lnTo>
                  <a:lnTo>
                    <a:pt x="34" y="406"/>
                  </a:lnTo>
                  <a:lnTo>
                    <a:pt x="40" y="388"/>
                  </a:lnTo>
                  <a:lnTo>
                    <a:pt x="46" y="364"/>
                  </a:lnTo>
                  <a:lnTo>
                    <a:pt x="52" y="346"/>
                  </a:lnTo>
                  <a:lnTo>
                    <a:pt x="52" y="322"/>
                  </a:lnTo>
                  <a:lnTo>
                    <a:pt x="63" y="303"/>
                  </a:lnTo>
                  <a:lnTo>
                    <a:pt x="86" y="249"/>
                  </a:lnTo>
                  <a:lnTo>
                    <a:pt x="97" y="231"/>
                  </a:lnTo>
                  <a:lnTo>
                    <a:pt x="109" y="213"/>
                  </a:lnTo>
                  <a:lnTo>
                    <a:pt x="120" y="194"/>
                  </a:lnTo>
                  <a:lnTo>
                    <a:pt x="132" y="176"/>
                  </a:lnTo>
                  <a:lnTo>
                    <a:pt x="183" y="122"/>
                  </a:lnTo>
                  <a:lnTo>
                    <a:pt x="217" y="97"/>
                  </a:lnTo>
                  <a:lnTo>
                    <a:pt x="235" y="85"/>
                  </a:lnTo>
                  <a:lnTo>
                    <a:pt x="252" y="79"/>
                  </a:lnTo>
                  <a:lnTo>
                    <a:pt x="286" y="61"/>
                  </a:lnTo>
                  <a:lnTo>
                    <a:pt x="303" y="55"/>
                  </a:lnTo>
                  <a:lnTo>
                    <a:pt x="326" y="49"/>
                  </a:lnTo>
                  <a:lnTo>
                    <a:pt x="343" y="43"/>
                  </a:lnTo>
                  <a:lnTo>
                    <a:pt x="366" y="37"/>
                  </a:lnTo>
                  <a:lnTo>
                    <a:pt x="492" y="37"/>
                  </a:lnTo>
                  <a:lnTo>
                    <a:pt x="532" y="49"/>
                  </a:lnTo>
                  <a:lnTo>
                    <a:pt x="555" y="55"/>
                  </a:lnTo>
                  <a:lnTo>
                    <a:pt x="572" y="61"/>
                  </a:lnTo>
                  <a:lnTo>
                    <a:pt x="589" y="67"/>
                  </a:lnTo>
                  <a:lnTo>
                    <a:pt x="612" y="73"/>
                  </a:lnTo>
                  <a:lnTo>
                    <a:pt x="629" y="85"/>
                  </a:lnTo>
                  <a:lnTo>
                    <a:pt x="646" y="97"/>
                  </a:lnTo>
                  <a:lnTo>
                    <a:pt x="663" y="103"/>
                  </a:lnTo>
                  <a:lnTo>
                    <a:pt x="681" y="116"/>
                  </a:lnTo>
                  <a:lnTo>
                    <a:pt x="698" y="128"/>
                  </a:lnTo>
                  <a:lnTo>
                    <a:pt x="726" y="158"/>
                  </a:lnTo>
                  <a:lnTo>
                    <a:pt x="744" y="170"/>
                  </a:lnTo>
                  <a:lnTo>
                    <a:pt x="755" y="188"/>
                  </a:lnTo>
                  <a:lnTo>
                    <a:pt x="784" y="219"/>
                  </a:lnTo>
                  <a:lnTo>
                    <a:pt x="795" y="237"/>
                  </a:lnTo>
                  <a:lnTo>
                    <a:pt x="801" y="255"/>
                  </a:lnTo>
                  <a:lnTo>
                    <a:pt x="812" y="273"/>
                  </a:lnTo>
                  <a:lnTo>
                    <a:pt x="824" y="297"/>
                  </a:lnTo>
                  <a:lnTo>
                    <a:pt x="829" y="316"/>
                  </a:lnTo>
                  <a:lnTo>
                    <a:pt x="841" y="352"/>
                  </a:lnTo>
                  <a:lnTo>
                    <a:pt x="852" y="400"/>
                  </a:lnTo>
                  <a:lnTo>
                    <a:pt x="852" y="443"/>
                  </a:lnTo>
                  <a:lnTo>
                    <a:pt x="858" y="467"/>
                  </a:lnTo>
                  <a:lnTo>
                    <a:pt x="858" y="461"/>
                  </a:lnTo>
                  <a:lnTo>
                    <a:pt x="852" y="485"/>
                  </a:lnTo>
                  <a:lnTo>
                    <a:pt x="852" y="534"/>
                  </a:lnTo>
                  <a:lnTo>
                    <a:pt x="846" y="552"/>
                  </a:lnTo>
                  <a:lnTo>
                    <a:pt x="841" y="576"/>
                  </a:lnTo>
                  <a:lnTo>
                    <a:pt x="835" y="594"/>
                  </a:lnTo>
                  <a:lnTo>
                    <a:pt x="829" y="619"/>
                  </a:lnTo>
                  <a:lnTo>
                    <a:pt x="824" y="637"/>
                  </a:lnTo>
                  <a:lnTo>
                    <a:pt x="812" y="655"/>
                  </a:lnTo>
                  <a:lnTo>
                    <a:pt x="806" y="673"/>
                  </a:lnTo>
                  <a:lnTo>
                    <a:pt x="795" y="691"/>
                  </a:lnTo>
                  <a:lnTo>
                    <a:pt x="784" y="709"/>
                  </a:lnTo>
                  <a:lnTo>
                    <a:pt x="772" y="728"/>
                  </a:lnTo>
                  <a:lnTo>
                    <a:pt x="761" y="746"/>
                  </a:lnTo>
                  <a:lnTo>
                    <a:pt x="744" y="758"/>
                  </a:lnTo>
                  <a:lnTo>
                    <a:pt x="732" y="776"/>
                  </a:lnTo>
                  <a:lnTo>
                    <a:pt x="715" y="788"/>
                  </a:lnTo>
                  <a:lnTo>
                    <a:pt x="704" y="800"/>
                  </a:lnTo>
                  <a:lnTo>
                    <a:pt x="686" y="812"/>
                  </a:lnTo>
                  <a:lnTo>
                    <a:pt x="652" y="837"/>
                  </a:lnTo>
                  <a:lnTo>
                    <a:pt x="618" y="861"/>
                  </a:lnTo>
                  <a:lnTo>
                    <a:pt x="595" y="867"/>
                  </a:lnTo>
                  <a:lnTo>
                    <a:pt x="578" y="873"/>
                  </a:lnTo>
                  <a:lnTo>
                    <a:pt x="561" y="879"/>
                  </a:lnTo>
                  <a:lnTo>
                    <a:pt x="538" y="885"/>
                  </a:lnTo>
                  <a:lnTo>
                    <a:pt x="521" y="891"/>
                  </a:lnTo>
                  <a:lnTo>
                    <a:pt x="480" y="897"/>
                  </a:lnTo>
                  <a:lnTo>
                    <a:pt x="435" y="903"/>
                  </a:lnTo>
                  <a:lnTo>
                    <a:pt x="440" y="903"/>
                  </a:lnTo>
                  <a:lnTo>
                    <a:pt x="418" y="897"/>
                  </a:lnTo>
                  <a:lnTo>
                    <a:pt x="395" y="897"/>
                  </a:lnTo>
                  <a:lnTo>
                    <a:pt x="355" y="891"/>
                  </a:lnTo>
                  <a:lnTo>
                    <a:pt x="332" y="885"/>
                  </a:lnTo>
                  <a:lnTo>
                    <a:pt x="315" y="885"/>
                  </a:lnTo>
                  <a:lnTo>
                    <a:pt x="297" y="873"/>
                  </a:lnTo>
                  <a:lnTo>
                    <a:pt x="280" y="867"/>
                  </a:lnTo>
                  <a:lnTo>
                    <a:pt x="257" y="861"/>
                  </a:lnTo>
                  <a:lnTo>
                    <a:pt x="240" y="849"/>
                  </a:lnTo>
                  <a:lnTo>
                    <a:pt x="223" y="843"/>
                  </a:lnTo>
                  <a:lnTo>
                    <a:pt x="206" y="831"/>
                  </a:lnTo>
                  <a:lnTo>
                    <a:pt x="195" y="818"/>
                  </a:lnTo>
                  <a:lnTo>
                    <a:pt x="160" y="794"/>
                  </a:lnTo>
                  <a:lnTo>
                    <a:pt x="137" y="764"/>
                  </a:lnTo>
                  <a:lnTo>
                    <a:pt x="109" y="734"/>
                  </a:lnTo>
                  <a:lnTo>
                    <a:pt x="97" y="715"/>
                  </a:lnTo>
                  <a:lnTo>
                    <a:pt x="69" y="661"/>
                  </a:lnTo>
                  <a:lnTo>
                    <a:pt x="63" y="643"/>
                  </a:lnTo>
                  <a:lnTo>
                    <a:pt x="57" y="625"/>
                  </a:lnTo>
                  <a:lnTo>
                    <a:pt x="52" y="606"/>
                  </a:lnTo>
                  <a:lnTo>
                    <a:pt x="46" y="582"/>
                  </a:lnTo>
                  <a:lnTo>
                    <a:pt x="40" y="564"/>
                  </a:lnTo>
                  <a:lnTo>
                    <a:pt x="34" y="540"/>
                  </a:lnTo>
                  <a:lnTo>
                    <a:pt x="34" y="479"/>
                  </a:lnTo>
                  <a:lnTo>
                    <a:pt x="0" y="479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2314" y="1946"/>
              <a:ext cx="1289" cy="1379"/>
            </a:xfrm>
            <a:custGeom>
              <a:avLst/>
              <a:gdLst/>
              <a:ahLst/>
              <a:cxnLst>
                <a:cxn ang="0">
                  <a:pos x="11" y="830"/>
                </a:cxn>
                <a:cxn ang="0">
                  <a:pos x="52" y="958"/>
                </a:cxn>
                <a:cxn ang="0">
                  <a:pos x="114" y="1073"/>
                </a:cxn>
                <a:cxn ang="0">
                  <a:pos x="263" y="1242"/>
                </a:cxn>
                <a:cxn ang="0">
                  <a:pos x="400" y="1321"/>
                </a:cxn>
                <a:cxn ang="0">
                  <a:pos x="555" y="1370"/>
                </a:cxn>
                <a:cxn ang="0">
                  <a:pos x="681" y="1376"/>
                </a:cxn>
                <a:cxn ang="0">
                  <a:pos x="806" y="1358"/>
                </a:cxn>
                <a:cxn ang="0">
                  <a:pos x="949" y="1291"/>
                </a:cxn>
                <a:cxn ang="0">
                  <a:pos x="1121" y="1146"/>
                </a:cxn>
                <a:cxn ang="0">
                  <a:pos x="1224" y="982"/>
                </a:cxn>
                <a:cxn ang="0">
                  <a:pos x="1264" y="855"/>
                </a:cxn>
                <a:cxn ang="0">
                  <a:pos x="1281" y="721"/>
                </a:cxn>
                <a:cxn ang="0">
                  <a:pos x="1275" y="588"/>
                </a:cxn>
                <a:cxn ang="0">
                  <a:pos x="1247" y="455"/>
                </a:cxn>
                <a:cxn ang="0">
                  <a:pos x="1155" y="279"/>
                </a:cxn>
                <a:cxn ang="0">
                  <a:pos x="1029" y="140"/>
                </a:cxn>
                <a:cxn ang="0">
                  <a:pos x="921" y="67"/>
                </a:cxn>
                <a:cxn ang="0">
                  <a:pos x="778" y="12"/>
                </a:cxn>
                <a:cxn ang="0">
                  <a:pos x="555" y="6"/>
                </a:cxn>
                <a:cxn ang="0">
                  <a:pos x="372" y="73"/>
                </a:cxn>
                <a:cxn ang="0">
                  <a:pos x="263" y="140"/>
                </a:cxn>
                <a:cxn ang="0">
                  <a:pos x="97" y="346"/>
                </a:cxn>
                <a:cxn ang="0">
                  <a:pos x="40" y="467"/>
                </a:cxn>
                <a:cxn ang="0">
                  <a:pos x="6" y="594"/>
                </a:cxn>
                <a:cxn ang="0">
                  <a:pos x="34" y="630"/>
                </a:cxn>
                <a:cxn ang="0">
                  <a:pos x="63" y="509"/>
                </a:cxn>
                <a:cxn ang="0">
                  <a:pos x="109" y="388"/>
                </a:cxn>
                <a:cxn ang="0">
                  <a:pos x="177" y="285"/>
                </a:cxn>
                <a:cxn ang="0">
                  <a:pos x="286" y="170"/>
                </a:cxn>
                <a:cxn ang="0">
                  <a:pos x="389" y="103"/>
                </a:cxn>
                <a:cxn ang="0">
                  <a:pos x="560" y="43"/>
                </a:cxn>
                <a:cxn ang="0">
                  <a:pos x="766" y="49"/>
                </a:cxn>
                <a:cxn ang="0">
                  <a:pos x="909" y="103"/>
                </a:cxn>
                <a:cxn ang="0">
                  <a:pos x="1007" y="170"/>
                </a:cxn>
                <a:cxn ang="0">
                  <a:pos x="1092" y="255"/>
                </a:cxn>
                <a:cxn ang="0">
                  <a:pos x="1178" y="382"/>
                </a:cxn>
                <a:cxn ang="0">
                  <a:pos x="1230" y="527"/>
                </a:cxn>
                <a:cxn ang="0">
                  <a:pos x="1252" y="691"/>
                </a:cxn>
                <a:cxn ang="0">
                  <a:pos x="1241" y="782"/>
                </a:cxn>
                <a:cxn ang="0">
                  <a:pos x="1212" y="909"/>
                </a:cxn>
                <a:cxn ang="0">
                  <a:pos x="1144" y="1049"/>
                </a:cxn>
                <a:cxn ang="0">
                  <a:pos x="1007" y="1212"/>
                </a:cxn>
                <a:cxn ang="0">
                  <a:pos x="852" y="1303"/>
                </a:cxn>
                <a:cxn ang="0">
                  <a:pos x="738" y="1333"/>
                </a:cxn>
                <a:cxn ang="0">
                  <a:pos x="652" y="1345"/>
                </a:cxn>
                <a:cxn ang="0">
                  <a:pos x="469" y="1315"/>
                </a:cxn>
                <a:cxn ang="0">
                  <a:pos x="360" y="1261"/>
                </a:cxn>
                <a:cxn ang="0">
                  <a:pos x="217" y="1146"/>
                </a:cxn>
                <a:cxn ang="0">
                  <a:pos x="126" y="1024"/>
                </a:cxn>
                <a:cxn ang="0">
                  <a:pos x="69" y="915"/>
                </a:cxn>
                <a:cxn ang="0">
                  <a:pos x="40" y="788"/>
                </a:cxn>
              </a:cxnLst>
              <a:rect l="0" t="0" r="r" b="b"/>
              <a:pathLst>
                <a:path w="1288" h="1383">
                  <a:moveTo>
                    <a:pt x="0" y="697"/>
                  </a:moveTo>
                  <a:lnTo>
                    <a:pt x="0" y="764"/>
                  </a:lnTo>
                  <a:lnTo>
                    <a:pt x="6" y="794"/>
                  </a:lnTo>
                  <a:lnTo>
                    <a:pt x="11" y="830"/>
                  </a:lnTo>
                  <a:lnTo>
                    <a:pt x="17" y="861"/>
                  </a:lnTo>
                  <a:lnTo>
                    <a:pt x="29" y="897"/>
                  </a:lnTo>
                  <a:lnTo>
                    <a:pt x="40" y="927"/>
                  </a:lnTo>
                  <a:lnTo>
                    <a:pt x="52" y="958"/>
                  </a:lnTo>
                  <a:lnTo>
                    <a:pt x="63" y="988"/>
                  </a:lnTo>
                  <a:lnTo>
                    <a:pt x="80" y="1018"/>
                  </a:lnTo>
                  <a:lnTo>
                    <a:pt x="97" y="1043"/>
                  </a:lnTo>
                  <a:lnTo>
                    <a:pt x="114" y="1073"/>
                  </a:lnTo>
                  <a:lnTo>
                    <a:pt x="149" y="1127"/>
                  </a:lnTo>
                  <a:lnTo>
                    <a:pt x="217" y="1200"/>
                  </a:lnTo>
                  <a:lnTo>
                    <a:pt x="240" y="1218"/>
                  </a:lnTo>
                  <a:lnTo>
                    <a:pt x="263" y="1242"/>
                  </a:lnTo>
                  <a:lnTo>
                    <a:pt x="292" y="1261"/>
                  </a:lnTo>
                  <a:lnTo>
                    <a:pt x="343" y="1291"/>
                  </a:lnTo>
                  <a:lnTo>
                    <a:pt x="372" y="1309"/>
                  </a:lnTo>
                  <a:lnTo>
                    <a:pt x="400" y="1321"/>
                  </a:lnTo>
                  <a:lnTo>
                    <a:pt x="429" y="1333"/>
                  </a:lnTo>
                  <a:lnTo>
                    <a:pt x="458" y="1345"/>
                  </a:lnTo>
                  <a:lnTo>
                    <a:pt x="520" y="1364"/>
                  </a:lnTo>
                  <a:lnTo>
                    <a:pt x="555" y="1370"/>
                  </a:lnTo>
                  <a:lnTo>
                    <a:pt x="618" y="1376"/>
                  </a:lnTo>
                  <a:lnTo>
                    <a:pt x="646" y="1382"/>
                  </a:lnTo>
                  <a:lnTo>
                    <a:pt x="652" y="1382"/>
                  </a:lnTo>
                  <a:lnTo>
                    <a:pt x="681" y="1376"/>
                  </a:lnTo>
                  <a:lnTo>
                    <a:pt x="715" y="1376"/>
                  </a:lnTo>
                  <a:lnTo>
                    <a:pt x="744" y="1370"/>
                  </a:lnTo>
                  <a:lnTo>
                    <a:pt x="778" y="1364"/>
                  </a:lnTo>
                  <a:lnTo>
                    <a:pt x="806" y="1358"/>
                  </a:lnTo>
                  <a:lnTo>
                    <a:pt x="835" y="1345"/>
                  </a:lnTo>
                  <a:lnTo>
                    <a:pt x="864" y="1333"/>
                  </a:lnTo>
                  <a:lnTo>
                    <a:pt x="898" y="1321"/>
                  </a:lnTo>
                  <a:lnTo>
                    <a:pt x="949" y="1291"/>
                  </a:lnTo>
                  <a:lnTo>
                    <a:pt x="978" y="1273"/>
                  </a:lnTo>
                  <a:lnTo>
                    <a:pt x="1029" y="1236"/>
                  </a:lnTo>
                  <a:lnTo>
                    <a:pt x="1075" y="1194"/>
                  </a:lnTo>
                  <a:lnTo>
                    <a:pt x="1121" y="1146"/>
                  </a:lnTo>
                  <a:lnTo>
                    <a:pt x="1155" y="1097"/>
                  </a:lnTo>
                  <a:lnTo>
                    <a:pt x="1172" y="1067"/>
                  </a:lnTo>
                  <a:lnTo>
                    <a:pt x="1190" y="1043"/>
                  </a:lnTo>
                  <a:lnTo>
                    <a:pt x="1224" y="982"/>
                  </a:lnTo>
                  <a:lnTo>
                    <a:pt x="1235" y="952"/>
                  </a:lnTo>
                  <a:lnTo>
                    <a:pt x="1247" y="921"/>
                  </a:lnTo>
                  <a:lnTo>
                    <a:pt x="1252" y="891"/>
                  </a:lnTo>
                  <a:lnTo>
                    <a:pt x="1264" y="855"/>
                  </a:lnTo>
                  <a:lnTo>
                    <a:pt x="1270" y="824"/>
                  </a:lnTo>
                  <a:lnTo>
                    <a:pt x="1275" y="788"/>
                  </a:lnTo>
                  <a:lnTo>
                    <a:pt x="1281" y="758"/>
                  </a:lnTo>
                  <a:lnTo>
                    <a:pt x="1281" y="721"/>
                  </a:lnTo>
                  <a:lnTo>
                    <a:pt x="1287" y="691"/>
                  </a:lnTo>
                  <a:lnTo>
                    <a:pt x="1287" y="685"/>
                  </a:lnTo>
                  <a:lnTo>
                    <a:pt x="1281" y="655"/>
                  </a:lnTo>
                  <a:lnTo>
                    <a:pt x="1275" y="588"/>
                  </a:lnTo>
                  <a:lnTo>
                    <a:pt x="1270" y="552"/>
                  </a:lnTo>
                  <a:lnTo>
                    <a:pt x="1264" y="521"/>
                  </a:lnTo>
                  <a:lnTo>
                    <a:pt x="1252" y="485"/>
                  </a:lnTo>
                  <a:lnTo>
                    <a:pt x="1247" y="455"/>
                  </a:lnTo>
                  <a:lnTo>
                    <a:pt x="1224" y="394"/>
                  </a:lnTo>
                  <a:lnTo>
                    <a:pt x="1207" y="364"/>
                  </a:lnTo>
                  <a:lnTo>
                    <a:pt x="1190" y="340"/>
                  </a:lnTo>
                  <a:lnTo>
                    <a:pt x="1155" y="279"/>
                  </a:lnTo>
                  <a:lnTo>
                    <a:pt x="1138" y="255"/>
                  </a:lnTo>
                  <a:lnTo>
                    <a:pt x="1121" y="231"/>
                  </a:lnTo>
                  <a:lnTo>
                    <a:pt x="1052" y="158"/>
                  </a:lnTo>
                  <a:lnTo>
                    <a:pt x="1029" y="140"/>
                  </a:lnTo>
                  <a:lnTo>
                    <a:pt x="1001" y="122"/>
                  </a:lnTo>
                  <a:lnTo>
                    <a:pt x="978" y="103"/>
                  </a:lnTo>
                  <a:lnTo>
                    <a:pt x="949" y="85"/>
                  </a:lnTo>
                  <a:lnTo>
                    <a:pt x="921" y="67"/>
                  </a:lnTo>
                  <a:lnTo>
                    <a:pt x="898" y="55"/>
                  </a:lnTo>
                  <a:lnTo>
                    <a:pt x="864" y="43"/>
                  </a:lnTo>
                  <a:lnTo>
                    <a:pt x="806" y="19"/>
                  </a:lnTo>
                  <a:lnTo>
                    <a:pt x="778" y="12"/>
                  </a:lnTo>
                  <a:lnTo>
                    <a:pt x="744" y="6"/>
                  </a:lnTo>
                  <a:lnTo>
                    <a:pt x="715" y="0"/>
                  </a:lnTo>
                  <a:lnTo>
                    <a:pt x="583" y="0"/>
                  </a:lnTo>
                  <a:lnTo>
                    <a:pt x="555" y="6"/>
                  </a:lnTo>
                  <a:lnTo>
                    <a:pt x="520" y="12"/>
                  </a:lnTo>
                  <a:lnTo>
                    <a:pt x="458" y="31"/>
                  </a:lnTo>
                  <a:lnTo>
                    <a:pt x="400" y="55"/>
                  </a:lnTo>
                  <a:lnTo>
                    <a:pt x="372" y="73"/>
                  </a:lnTo>
                  <a:lnTo>
                    <a:pt x="343" y="85"/>
                  </a:lnTo>
                  <a:lnTo>
                    <a:pt x="320" y="103"/>
                  </a:lnTo>
                  <a:lnTo>
                    <a:pt x="292" y="122"/>
                  </a:lnTo>
                  <a:lnTo>
                    <a:pt x="263" y="140"/>
                  </a:lnTo>
                  <a:lnTo>
                    <a:pt x="149" y="261"/>
                  </a:lnTo>
                  <a:lnTo>
                    <a:pt x="132" y="285"/>
                  </a:lnTo>
                  <a:lnTo>
                    <a:pt x="114" y="315"/>
                  </a:lnTo>
                  <a:lnTo>
                    <a:pt x="97" y="346"/>
                  </a:lnTo>
                  <a:lnTo>
                    <a:pt x="80" y="370"/>
                  </a:lnTo>
                  <a:lnTo>
                    <a:pt x="63" y="400"/>
                  </a:lnTo>
                  <a:lnTo>
                    <a:pt x="52" y="431"/>
                  </a:lnTo>
                  <a:lnTo>
                    <a:pt x="40" y="467"/>
                  </a:lnTo>
                  <a:lnTo>
                    <a:pt x="29" y="497"/>
                  </a:lnTo>
                  <a:lnTo>
                    <a:pt x="17" y="527"/>
                  </a:lnTo>
                  <a:lnTo>
                    <a:pt x="11" y="558"/>
                  </a:lnTo>
                  <a:lnTo>
                    <a:pt x="6" y="594"/>
                  </a:lnTo>
                  <a:lnTo>
                    <a:pt x="0" y="624"/>
                  </a:lnTo>
                  <a:lnTo>
                    <a:pt x="0" y="697"/>
                  </a:lnTo>
                  <a:lnTo>
                    <a:pt x="34" y="697"/>
                  </a:lnTo>
                  <a:lnTo>
                    <a:pt x="34" y="630"/>
                  </a:lnTo>
                  <a:lnTo>
                    <a:pt x="40" y="600"/>
                  </a:lnTo>
                  <a:lnTo>
                    <a:pt x="46" y="570"/>
                  </a:lnTo>
                  <a:lnTo>
                    <a:pt x="52" y="540"/>
                  </a:lnTo>
                  <a:lnTo>
                    <a:pt x="63" y="509"/>
                  </a:lnTo>
                  <a:lnTo>
                    <a:pt x="69" y="479"/>
                  </a:lnTo>
                  <a:lnTo>
                    <a:pt x="80" y="449"/>
                  </a:lnTo>
                  <a:lnTo>
                    <a:pt x="97" y="418"/>
                  </a:lnTo>
                  <a:lnTo>
                    <a:pt x="109" y="388"/>
                  </a:lnTo>
                  <a:lnTo>
                    <a:pt x="126" y="364"/>
                  </a:lnTo>
                  <a:lnTo>
                    <a:pt x="143" y="334"/>
                  </a:lnTo>
                  <a:lnTo>
                    <a:pt x="160" y="309"/>
                  </a:lnTo>
                  <a:lnTo>
                    <a:pt x="177" y="285"/>
                  </a:lnTo>
                  <a:lnTo>
                    <a:pt x="194" y="261"/>
                  </a:lnTo>
                  <a:lnTo>
                    <a:pt x="217" y="237"/>
                  </a:lnTo>
                  <a:lnTo>
                    <a:pt x="263" y="194"/>
                  </a:lnTo>
                  <a:lnTo>
                    <a:pt x="286" y="170"/>
                  </a:lnTo>
                  <a:lnTo>
                    <a:pt x="309" y="152"/>
                  </a:lnTo>
                  <a:lnTo>
                    <a:pt x="337" y="134"/>
                  </a:lnTo>
                  <a:lnTo>
                    <a:pt x="360" y="115"/>
                  </a:lnTo>
                  <a:lnTo>
                    <a:pt x="389" y="103"/>
                  </a:lnTo>
                  <a:lnTo>
                    <a:pt x="418" y="91"/>
                  </a:lnTo>
                  <a:lnTo>
                    <a:pt x="469" y="67"/>
                  </a:lnTo>
                  <a:lnTo>
                    <a:pt x="532" y="49"/>
                  </a:lnTo>
                  <a:lnTo>
                    <a:pt x="560" y="43"/>
                  </a:lnTo>
                  <a:lnTo>
                    <a:pt x="589" y="37"/>
                  </a:lnTo>
                  <a:lnTo>
                    <a:pt x="709" y="37"/>
                  </a:lnTo>
                  <a:lnTo>
                    <a:pt x="738" y="43"/>
                  </a:lnTo>
                  <a:lnTo>
                    <a:pt x="766" y="49"/>
                  </a:lnTo>
                  <a:lnTo>
                    <a:pt x="801" y="55"/>
                  </a:lnTo>
                  <a:lnTo>
                    <a:pt x="852" y="73"/>
                  </a:lnTo>
                  <a:lnTo>
                    <a:pt x="881" y="85"/>
                  </a:lnTo>
                  <a:lnTo>
                    <a:pt x="909" y="103"/>
                  </a:lnTo>
                  <a:lnTo>
                    <a:pt x="932" y="115"/>
                  </a:lnTo>
                  <a:lnTo>
                    <a:pt x="961" y="134"/>
                  </a:lnTo>
                  <a:lnTo>
                    <a:pt x="984" y="152"/>
                  </a:lnTo>
                  <a:lnTo>
                    <a:pt x="1007" y="170"/>
                  </a:lnTo>
                  <a:lnTo>
                    <a:pt x="1029" y="188"/>
                  </a:lnTo>
                  <a:lnTo>
                    <a:pt x="1052" y="206"/>
                  </a:lnTo>
                  <a:lnTo>
                    <a:pt x="1069" y="231"/>
                  </a:lnTo>
                  <a:lnTo>
                    <a:pt x="1092" y="255"/>
                  </a:lnTo>
                  <a:lnTo>
                    <a:pt x="1110" y="279"/>
                  </a:lnTo>
                  <a:lnTo>
                    <a:pt x="1127" y="303"/>
                  </a:lnTo>
                  <a:lnTo>
                    <a:pt x="1161" y="358"/>
                  </a:lnTo>
                  <a:lnTo>
                    <a:pt x="1178" y="382"/>
                  </a:lnTo>
                  <a:lnTo>
                    <a:pt x="1190" y="412"/>
                  </a:lnTo>
                  <a:lnTo>
                    <a:pt x="1212" y="467"/>
                  </a:lnTo>
                  <a:lnTo>
                    <a:pt x="1224" y="497"/>
                  </a:lnTo>
                  <a:lnTo>
                    <a:pt x="1230" y="527"/>
                  </a:lnTo>
                  <a:lnTo>
                    <a:pt x="1235" y="564"/>
                  </a:lnTo>
                  <a:lnTo>
                    <a:pt x="1241" y="594"/>
                  </a:lnTo>
                  <a:lnTo>
                    <a:pt x="1247" y="655"/>
                  </a:lnTo>
                  <a:lnTo>
                    <a:pt x="1252" y="691"/>
                  </a:lnTo>
                  <a:lnTo>
                    <a:pt x="1252" y="685"/>
                  </a:lnTo>
                  <a:lnTo>
                    <a:pt x="1247" y="721"/>
                  </a:lnTo>
                  <a:lnTo>
                    <a:pt x="1247" y="752"/>
                  </a:lnTo>
                  <a:lnTo>
                    <a:pt x="1241" y="782"/>
                  </a:lnTo>
                  <a:lnTo>
                    <a:pt x="1235" y="818"/>
                  </a:lnTo>
                  <a:lnTo>
                    <a:pt x="1230" y="849"/>
                  </a:lnTo>
                  <a:lnTo>
                    <a:pt x="1224" y="879"/>
                  </a:lnTo>
                  <a:lnTo>
                    <a:pt x="1212" y="909"/>
                  </a:lnTo>
                  <a:lnTo>
                    <a:pt x="1201" y="940"/>
                  </a:lnTo>
                  <a:lnTo>
                    <a:pt x="1190" y="964"/>
                  </a:lnTo>
                  <a:lnTo>
                    <a:pt x="1161" y="1024"/>
                  </a:lnTo>
                  <a:lnTo>
                    <a:pt x="1144" y="1049"/>
                  </a:lnTo>
                  <a:lnTo>
                    <a:pt x="1127" y="1073"/>
                  </a:lnTo>
                  <a:lnTo>
                    <a:pt x="1092" y="1121"/>
                  </a:lnTo>
                  <a:lnTo>
                    <a:pt x="1052" y="1170"/>
                  </a:lnTo>
                  <a:lnTo>
                    <a:pt x="1007" y="1212"/>
                  </a:lnTo>
                  <a:lnTo>
                    <a:pt x="961" y="1242"/>
                  </a:lnTo>
                  <a:lnTo>
                    <a:pt x="932" y="1261"/>
                  </a:lnTo>
                  <a:lnTo>
                    <a:pt x="881" y="1291"/>
                  </a:lnTo>
                  <a:lnTo>
                    <a:pt x="852" y="1303"/>
                  </a:lnTo>
                  <a:lnTo>
                    <a:pt x="824" y="1315"/>
                  </a:lnTo>
                  <a:lnTo>
                    <a:pt x="801" y="1321"/>
                  </a:lnTo>
                  <a:lnTo>
                    <a:pt x="766" y="1327"/>
                  </a:lnTo>
                  <a:lnTo>
                    <a:pt x="738" y="1333"/>
                  </a:lnTo>
                  <a:lnTo>
                    <a:pt x="709" y="1339"/>
                  </a:lnTo>
                  <a:lnTo>
                    <a:pt x="681" y="1339"/>
                  </a:lnTo>
                  <a:lnTo>
                    <a:pt x="646" y="1345"/>
                  </a:lnTo>
                  <a:lnTo>
                    <a:pt x="652" y="1345"/>
                  </a:lnTo>
                  <a:lnTo>
                    <a:pt x="618" y="1339"/>
                  </a:lnTo>
                  <a:lnTo>
                    <a:pt x="560" y="1333"/>
                  </a:lnTo>
                  <a:lnTo>
                    <a:pt x="532" y="1327"/>
                  </a:lnTo>
                  <a:lnTo>
                    <a:pt x="469" y="1315"/>
                  </a:lnTo>
                  <a:lnTo>
                    <a:pt x="440" y="1303"/>
                  </a:lnTo>
                  <a:lnTo>
                    <a:pt x="418" y="1291"/>
                  </a:lnTo>
                  <a:lnTo>
                    <a:pt x="389" y="1279"/>
                  </a:lnTo>
                  <a:lnTo>
                    <a:pt x="360" y="1261"/>
                  </a:lnTo>
                  <a:lnTo>
                    <a:pt x="309" y="1230"/>
                  </a:lnTo>
                  <a:lnTo>
                    <a:pt x="286" y="1212"/>
                  </a:lnTo>
                  <a:lnTo>
                    <a:pt x="263" y="1194"/>
                  </a:lnTo>
                  <a:lnTo>
                    <a:pt x="217" y="1146"/>
                  </a:lnTo>
                  <a:lnTo>
                    <a:pt x="194" y="1127"/>
                  </a:lnTo>
                  <a:lnTo>
                    <a:pt x="177" y="1103"/>
                  </a:lnTo>
                  <a:lnTo>
                    <a:pt x="143" y="1055"/>
                  </a:lnTo>
                  <a:lnTo>
                    <a:pt x="126" y="1024"/>
                  </a:lnTo>
                  <a:lnTo>
                    <a:pt x="109" y="1000"/>
                  </a:lnTo>
                  <a:lnTo>
                    <a:pt x="97" y="970"/>
                  </a:lnTo>
                  <a:lnTo>
                    <a:pt x="80" y="940"/>
                  </a:lnTo>
                  <a:lnTo>
                    <a:pt x="69" y="915"/>
                  </a:lnTo>
                  <a:lnTo>
                    <a:pt x="63" y="885"/>
                  </a:lnTo>
                  <a:lnTo>
                    <a:pt x="52" y="855"/>
                  </a:lnTo>
                  <a:lnTo>
                    <a:pt x="46" y="818"/>
                  </a:lnTo>
                  <a:lnTo>
                    <a:pt x="40" y="788"/>
                  </a:lnTo>
                  <a:lnTo>
                    <a:pt x="34" y="758"/>
                  </a:lnTo>
                  <a:lnTo>
                    <a:pt x="34" y="697"/>
                  </a:lnTo>
                  <a:lnTo>
                    <a:pt x="0" y="697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1921" y="1497"/>
              <a:ext cx="2068" cy="2258"/>
            </a:xfrm>
            <a:custGeom>
              <a:avLst/>
              <a:gdLst/>
              <a:ahLst/>
              <a:cxnLst>
                <a:cxn ang="0">
                  <a:pos x="18" y="1363"/>
                </a:cxn>
                <a:cxn ang="0">
                  <a:pos x="81" y="1575"/>
                </a:cxn>
                <a:cxn ang="0">
                  <a:pos x="183" y="1763"/>
                </a:cxn>
                <a:cxn ang="0">
                  <a:pos x="315" y="1927"/>
                </a:cxn>
                <a:cxn ang="0">
                  <a:pos x="469" y="2066"/>
                </a:cxn>
                <a:cxn ang="0">
                  <a:pos x="704" y="2187"/>
                </a:cxn>
                <a:cxn ang="0">
                  <a:pos x="904" y="2242"/>
                </a:cxn>
                <a:cxn ang="0">
                  <a:pos x="1116" y="2254"/>
                </a:cxn>
                <a:cxn ang="0">
                  <a:pos x="1316" y="2224"/>
                </a:cxn>
                <a:cxn ang="0">
                  <a:pos x="1505" y="2145"/>
                </a:cxn>
                <a:cxn ang="0">
                  <a:pos x="1670" y="2030"/>
                </a:cxn>
                <a:cxn ang="0">
                  <a:pos x="1808" y="1884"/>
                </a:cxn>
                <a:cxn ang="0">
                  <a:pos x="1945" y="1666"/>
                </a:cxn>
                <a:cxn ang="0">
                  <a:pos x="2019" y="1466"/>
                </a:cxn>
                <a:cxn ang="0">
                  <a:pos x="2059" y="1248"/>
                </a:cxn>
                <a:cxn ang="0">
                  <a:pos x="2065" y="1024"/>
                </a:cxn>
                <a:cxn ang="0">
                  <a:pos x="2031" y="806"/>
                </a:cxn>
                <a:cxn ang="0">
                  <a:pos x="1956" y="606"/>
                </a:cxn>
                <a:cxn ang="0">
                  <a:pos x="1859" y="424"/>
                </a:cxn>
                <a:cxn ang="0">
                  <a:pos x="1688" y="230"/>
                </a:cxn>
                <a:cxn ang="0">
                  <a:pos x="1482" y="91"/>
                </a:cxn>
                <a:cxn ang="0">
                  <a:pos x="1293" y="18"/>
                </a:cxn>
                <a:cxn ang="0">
                  <a:pos x="1030" y="0"/>
                </a:cxn>
                <a:cxn ang="0">
                  <a:pos x="824" y="36"/>
                </a:cxn>
                <a:cxn ang="0">
                  <a:pos x="578" y="139"/>
                </a:cxn>
                <a:cxn ang="0">
                  <a:pos x="406" y="267"/>
                </a:cxn>
                <a:cxn ang="0">
                  <a:pos x="258" y="424"/>
                </a:cxn>
                <a:cxn ang="0">
                  <a:pos x="138" y="606"/>
                </a:cxn>
                <a:cxn ang="0">
                  <a:pos x="52" y="812"/>
                </a:cxn>
                <a:cxn ang="0">
                  <a:pos x="6" y="1030"/>
                </a:cxn>
                <a:cxn ang="0">
                  <a:pos x="46" y="1091"/>
                </a:cxn>
                <a:cxn ang="0">
                  <a:pos x="81" y="879"/>
                </a:cxn>
                <a:cxn ang="0">
                  <a:pos x="155" y="679"/>
                </a:cxn>
                <a:cxn ang="0">
                  <a:pos x="264" y="497"/>
                </a:cxn>
                <a:cxn ang="0">
                  <a:pos x="401" y="339"/>
                </a:cxn>
                <a:cxn ang="0">
                  <a:pos x="561" y="212"/>
                </a:cxn>
                <a:cxn ang="0">
                  <a:pos x="784" y="97"/>
                </a:cxn>
                <a:cxn ang="0">
                  <a:pos x="984" y="54"/>
                </a:cxn>
                <a:cxn ang="0">
                  <a:pos x="1236" y="61"/>
                </a:cxn>
                <a:cxn ang="0">
                  <a:pos x="1419" y="115"/>
                </a:cxn>
                <a:cxn ang="0">
                  <a:pos x="1625" y="236"/>
                </a:cxn>
                <a:cxn ang="0">
                  <a:pos x="1762" y="376"/>
                </a:cxn>
                <a:cxn ang="0">
                  <a:pos x="1871" y="533"/>
                </a:cxn>
                <a:cxn ang="0">
                  <a:pos x="1956" y="721"/>
                </a:cxn>
                <a:cxn ang="0">
                  <a:pos x="2008" y="921"/>
                </a:cxn>
                <a:cxn ang="0">
                  <a:pos x="2025" y="1139"/>
                </a:cxn>
                <a:cxn ang="0">
                  <a:pos x="2008" y="1297"/>
                </a:cxn>
                <a:cxn ang="0">
                  <a:pos x="1962" y="1503"/>
                </a:cxn>
                <a:cxn ang="0">
                  <a:pos x="1859" y="1733"/>
                </a:cxn>
                <a:cxn ang="0">
                  <a:pos x="1745" y="1890"/>
                </a:cxn>
                <a:cxn ang="0">
                  <a:pos x="1562" y="2054"/>
                </a:cxn>
                <a:cxn ang="0">
                  <a:pos x="1396" y="2145"/>
                </a:cxn>
                <a:cxn ang="0">
                  <a:pos x="1213" y="2193"/>
                </a:cxn>
                <a:cxn ang="0">
                  <a:pos x="1013" y="2206"/>
                </a:cxn>
                <a:cxn ang="0">
                  <a:pos x="813" y="2175"/>
                </a:cxn>
                <a:cxn ang="0">
                  <a:pos x="584" y="2078"/>
                </a:cxn>
                <a:cxn ang="0">
                  <a:pos x="418" y="1963"/>
                </a:cxn>
                <a:cxn ang="0">
                  <a:pos x="281" y="1818"/>
                </a:cxn>
                <a:cxn ang="0">
                  <a:pos x="166" y="1648"/>
                </a:cxn>
                <a:cxn ang="0">
                  <a:pos x="86" y="1460"/>
                </a:cxn>
                <a:cxn ang="0">
                  <a:pos x="46" y="1248"/>
                </a:cxn>
              </a:cxnLst>
              <a:rect l="0" t="0" r="r" b="b"/>
              <a:pathLst>
                <a:path w="2072" h="2261">
                  <a:moveTo>
                    <a:pt x="0" y="1145"/>
                  </a:moveTo>
                  <a:lnTo>
                    <a:pt x="0" y="1254"/>
                  </a:lnTo>
                  <a:lnTo>
                    <a:pt x="6" y="1309"/>
                  </a:lnTo>
                  <a:lnTo>
                    <a:pt x="18" y="1363"/>
                  </a:lnTo>
                  <a:lnTo>
                    <a:pt x="29" y="1418"/>
                  </a:lnTo>
                  <a:lnTo>
                    <a:pt x="46" y="1472"/>
                  </a:lnTo>
                  <a:lnTo>
                    <a:pt x="63" y="1527"/>
                  </a:lnTo>
                  <a:lnTo>
                    <a:pt x="81" y="1575"/>
                  </a:lnTo>
                  <a:lnTo>
                    <a:pt x="103" y="1624"/>
                  </a:lnTo>
                  <a:lnTo>
                    <a:pt x="126" y="1672"/>
                  </a:lnTo>
                  <a:lnTo>
                    <a:pt x="155" y="1721"/>
                  </a:lnTo>
                  <a:lnTo>
                    <a:pt x="183" y="1763"/>
                  </a:lnTo>
                  <a:lnTo>
                    <a:pt x="212" y="1812"/>
                  </a:lnTo>
                  <a:lnTo>
                    <a:pt x="246" y="1848"/>
                  </a:lnTo>
                  <a:lnTo>
                    <a:pt x="275" y="1890"/>
                  </a:lnTo>
                  <a:lnTo>
                    <a:pt x="315" y="1927"/>
                  </a:lnTo>
                  <a:lnTo>
                    <a:pt x="349" y="1969"/>
                  </a:lnTo>
                  <a:lnTo>
                    <a:pt x="389" y="1999"/>
                  </a:lnTo>
                  <a:lnTo>
                    <a:pt x="429" y="2036"/>
                  </a:lnTo>
                  <a:lnTo>
                    <a:pt x="469" y="2066"/>
                  </a:lnTo>
                  <a:lnTo>
                    <a:pt x="515" y="2096"/>
                  </a:lnTo>
                  <a:lnTo>
                    <a:pt x="561" y="2121"/>
                  </a:lnTo>
                  <a:lnTo>
                    <a:pt x="652" y="2169"/>
                  </a:lnTo>
                  <a:lnTo>
                    <a:pt x="704" y="2187"/>
                  </a:lnTo>
                  <a:lnTo>
                    <a:pt x="750" y="2206"/>
                  </a:lnTo>
                  <a:lnTo>
                    <a:pt x="801" y="2224"/>
                  </a:lnTo>
                  <a:lnTo>
                    <a:pt x="853" y="2236"/>
                  </a:lnTo>
                  <a:lnTo>
                    <a:pt x="904" y="2242"/>
                  </a:lnTo>
                  <a:lnTo>
                    <a:pt x="955" y="2254"/>
                  </a:lnTo>
                  <a:lnTo>
                    <a:pt x="1007" y="2254"/>
                  </a:lnTo>
                  <a:lnTo>
                    <a:pt x="1064" y="2260"/>
                  </a:lnTo>
                  <a:lnTo>
                    <a:pt x="1116" y="2254"/>
                  </a:lnTo>
                  <a:lnTo>
                    <a:pt x="1167" y="2254"/>
                  </a:lnTo>
                  <a:lnTo>
                    <a:pt x="1219" y="2242"/>
                  </a:lnTo>
                  <a:lnTo>
                    <a:pt x="1270" y="2236"/>
                  </a:lnTo>
                  <a:lnTo>
                    <a:pt x="1316" y="2224"/>
                  </a:lnTo>
                  <a:lnTo>
                    <a:pt x="1367" y="2206"/>
                  </a:lnTo>
                  <a:lnTo>
                    <a:pt x="1413" y="2187"/>
                  </a:lnTo>
                  <a:lnTo>
                    <a:pt x="1459" y="2169"/>
                  </a:lnTo>
                  <a:lnTo>
                    <a:pt x="1505" y="2145"/>
                  </a:lnTo>
                  <a:lnTo>
                    <a:pt x="1545" y="2121"/>
                  </a:lnTo>
                  <a:lnTo>
                    <a:pt x="1590" y="2090"/>
                  </a:lnTo>
                  <a:lnTo>
                    <a:pt x="1630" y="2066"/>
                  </a:lnTo>
                  <a:lnTo>
                    <a:pt x="1670" y="2030"/>
                  </a:lnTo>
                  <a:lnTo>
                    <a:pt x="1705" y="1999"/>
                  </a:lnTo>
                  <a:lnTo>
                    <a:pt x="1739" y="1963"/>
                  </a:lnTo>
                  <a:lnTo>
                    <a:pt x="1779" y="1927"/>
                  </a:lnTo>
                  <a:lnTo>
                    <a:pt x="1808" y="1884"/>
                  </a:lnTo>
                  <a:lnTo>
                    <a:pt x="1842" y="1848"/>
                  </a:lnTo>
                  <a:lnTo>
                    <a:pt x="1871" y="1806"/>
                  </a:lnTo>
                  <a:lnTo>
                    <a:pt x="1899" y="1757"/>
                  </a:lnTo>
                  <a:lnTo>
                    <a:pt x="1945" y="1666"/>
                  </a:lnTo>
                  <a:lnTo>
                    <a:pt x="1968" y="1618"/>
                  </a:lnTo>
                  <a:lnTo>
                    <a:pt x="1985" y="1569"/>
                  </a:lnTo>
                  <a:lnTo>
                    <a:pt x="2002" y="1521"/>
                  </a:lnTo>
                  <a:lnTo>
                    <a:pt x="2019" y="1466"/>
                  </a:lnTo>
                  <a:lnTo>
                    <a:pt x="2036" y="1412"/>
                  </a:lnTo>
                  <a:lnTo>
                    <a:pt x="2048" y="1363"/>
                  </a:lnTo>
                  <a:lnTo>
                    <a:pt x="2054" y="1303"/>
                  </a:lnTo>
                  <a:lnTo>
                    <a:pt x="2059" y="1248"/>
                  </a:lnTo>
                  <a:lnTo>
                    <a:pt x="2065" y="1194"/>
                  </a:lnTo>
                  <a:lnTo>
                    <a:pt x="2071" y="1139"/>
                  </a:lnTo>
                  <a:lnTo>
                    <a:pt x="2065" y="1078"/>
                  </a:lnTo>
                  <a:lnTo>
                    <a:pt x="2065" y="1024"/>
                  </a:lnTo>
                  <a:lnTo>
                    <a:pt x="2059" y="969"/>
                  </a:lnTo>
                  <a:lnTo>
                    <a:pt x="2054" y="915"/>
                  </a:lnTo>
                  <a:lnTo>
                    <a:pt x="2042" y="860"/>
                  </a:lnTo>
                  <a:lnTo>
                    <a:pt x="2031" y="806"/>
                  </a:lnTo>
                  <a:lnTo>
                    <a:pt x="2013" y="751"/>
                  </a:lnTo>
                  <a:lnTo>
                    <a:pt x="1996" y="703"/>
                  </a:lnTo>
                  <a:lnTo>
                    <a:pt x="1979" y="654"/>
                  </a:lnTo>
                  <a:lnTo>
                    <a:pt x="1956" y="606"/>
                  </a:lnTo>
                  <a:lnTo>
                    <a:pt x="1933" y="557"/>
                  </a:lnTo>
                  <a:lnTo>
                    <a:pt x="1911" y="509"/>
                  </a:lnTo>
                  <a:lnTo>
                    <a:pt x="1882" y="467"/>
                  </a:lnTo>
                  <a:lnTo>
                    <a:pt x="1859" y="424"/>
                  </a:lnTo>
                  <a:lnTo>
                    <a:pt x="1825" y="382"/>
                  </a:lnTo>
                  <a:lnTo>
                    <a:pt x="1796" y="339"/>
                  </a:lnTo>
                  <a:lnTo>
                    <a:pt x="1728" y="267"/>
                  </a:lnTo>
                  <a:lnTo>
                    <a:pt x="1688" y="230"/>
                  </a:lnTo>
                  <a:lnTo>
                    <a:pt x="1653" y="200"/>
                  </a:lnTo>
                  <a:lnTo>
                    <a:pt x="1567" y="139"/>
                  </a:lnTo>
                  <a:lnTo>
                    <a:pt x="1527" y="115"/>
                  </a:lnTo>
                  <a:lnTo>
                    <a:pt x="1482" y="91"/>
                  </a:lnTo>
                  <a:lnTo>
                    <a:pt x="1436" y="67"/>
                  </a:lnTo>
                  <a:lnTo>
                    <a:pt x="1390" y="48"/>
                  </a:lnTo>
                  <a:lnTo>
                    <a:pt x="1339" y="36"/>
                  </a:lnTo>
                  <a:lnTo>
                    <a:pt x="1293" y="18"/>
                  </a:lnTo>
                  <a:lnTo>
                    <a:pt x="1241" y="12"/>
                  </a:lnTo>
                  <a:lnTo>
                    <a:pt x="1190" y="6"/>
                  </a:lnTo>
                  <a:lnTo>
                    <a:pt x="1139" y="0"/>
                  </a:lnTo>
                  <a:lnTo>
                    <a:pt x="1030" y="0"/>
                  </a:lnTo>
                  <a:lnTo>
                    <a:pt x="978" y="6"/>
                  </a:lnTo>
                  <a:lnTo>
                    <a:pt x="927" y="12"/>
                  </a:lnTo>
                  <a:lnTo>
                    <a:pt x="875" y="18"/>
                  </a:lnTo>
                  <a:lnTo>
                    <a:pt x="824" y="36"/>
                  </a:lnTo>
                  <a:lnTo>
                    <a:pt x="772" y="48"/>
                  </a:lnTo>
                  <a:lnTo>
                    <a:pt x="721" y="73"/>
                  </a:lnTo>
                  <a:lnTo>
                    <a:pt x="675" y="91"/>
                  </a:lnTo>
                  <a:lnTo>
                    <a:pt x="578" y="139"/>
                  </a:lnTo>
                  <a:lnTo>
                    <a:pt x="532" y="170"/>
                  </a:lnTo>
                  <a:lnTo>
                    <a:pt x="492" y="200"/>
                  </a:lnTo>
                  <a:lnTo>
                    <a:pt x="447" y="230"/>
                  </a:lnTo>
                  <a:lnTo>
                    <a:pt x="406" y="267"/>
                  </a:lnTo>
                  <a:lnTo>
                    <a:pt x="366" y="303"/>
                  </a:lnTo>
                  <a:lnTo>
                    <a:pt x="332" y="345"/>
                  </a:lnTo>
                  <a:lnTo>
                    <a:pt x="292" y="382"/>
                  </a:lnTo>
                  <a:lnTo>
                    <a:pt x="258" y="424"/>
                  </a:lnTo>
                  <a:lnTo>
                    <a:pt x="229" y="467"/>
                  </a:lnTo>
                  <a:lnTo>
                    <a:pt x="195" y="515"/>
                  </a:lnTo>
                  <a:lnTo>
                    <a:pt x="166" y="557"/>
                  </a:lnTo>
                  <a:lnTo>
                    <a:pt x="138" y="606"/>
                  </a:lnTo>
                  <a:lnTo>
                    <a:pt x="115" y="654"/>
                  </a:lnTo>
                  <a:lnTo>
                    <a:pt x="92" y="709"/>
                  </a:lnTo>
                  <a:lnTo>
                    <a:pt x="69" y="757"/>
                  </a:lnTo>
                  <a:lnTo>
                    <a:pt x="52" y="812"/>
                  </a:lnTo>
                  <a:lnTo>
                    <a:pt x="40" y="866"/>
                  </a:lnTo>
                  <a:lnTo>
                    <a:pt x="23" y="915"/>
                  </a:lnTo>
                  <a:lnTo>
                    <a:pt x="12" y="975"/>
                  </a:lnTo>
                  <a:lnTo>
                    <a:pt x="6" y="1030"/>
                  </a:lnTo>
                  <a:lnTo>
                    <a:pt x="0" y="1085"/>
                  </a:lnTo>
                  <a:lnTo>
                    <a:pt x="0" y="1145"/>
                  </a:lnTo>
                  <a:lnTo>
                    <a:pt x="46" y="1145"/>
                  </a:lnTo>
                  <a:lnTo>
                    <a:pt x="46" y="1091"/>
                  </a:lnTo>
                  <a:lnTo>
                    <a:pt x="52" y="1036"/>
                  </a:lnTo>
                  <a:lnTo>
                    <a:pt x="58" y="982"/>
                  </a:lnTo>
                  <a:lnTo>
                    <a:pt x="69" y="927"/>
                  </a:lnTo>
                  <a:lnTo>
                    <a:pt x="81" y="879"/>
                  </a:lnTo>
                  <a:lnTo>
                    <a:pt x="98" y="824"/>
                  </a:lnTo>
                  <a:lnTo>
                    <a:pt x="115" y="776"/>
                  </a:lnTo>
                  <a:lnTo>
                    <a:pt x="132" y="727"/>
                  </a:lnTo>
                  <a:lnTo>
                    <a:pt x="155" y="679"/>
                  </a:lnTo>
                  <a:lnTo>
                    <a:pt x="178" y="630"/>
                  </a:lnTo>
                  <a:lnTo>
                    <a:pt x="206" y="582"/>
                  </a:lnTo>
                  <a:lnTo>
                    <a:pt x="235" y="539"/>
                  </a:lnTo>
                  <a:lnTo>
                    <a:pt x="264" y="497"/>
                  </a:lnTo>
                  <a:lnTo>
                    <a:pt x="292" y="454"/>
                  </a:lnTo>
                  <a:lnTo>
                    <a:pt x="326" y="418"/>
                  </a:lnTo>
                  <a:lnTo>
                    <a:pt x="361" y="376"/>
                  </a:lnTo>
                  <a:lnTo>
                    <a:pt x="401" y="339"/>
                  </a:lnTo>
                  <a:lnTo>
                    <a:pt x="435" y="303"/>
                  </a:lnTo>
                  <a:lnTo>
                    <a:pt x="475" y="273"/>
                  </a:lnTo>
                  <a:lnTo>
                    <a:pt x="515" y="242"/>
                  </a:lnTo>
                  <a:lnTo>
                    <a:pt x="561" y="212"/>
                  </a:lnTo>
                  <a:lnTo>
                    <a:pt x="601" y="182"/>
                  </a:lnTo>
                  <a:lnTo>
                    <a:pt x="692" y="133"/>
                  </a:lnTo>
                  <a:lnTo>
                    <a:pt x="738" y="115"/>
                  </a:lnTo>
                  <a:lnTo>
                    <a:pt x="784" y="97"/>
                  </a:lnTo>
                  <a:lnTo>
                    <a:pt x="835" y="79"/>
                  </a:lnTo>
                  <a:lnTo>
                    <a:pt x="881" y="67"/>
                  </a:lnTo>
                  <a:lnTo>
                    <a:pt x="933" y="61"/>
                  </a:lnTo>
                  <a:lnTo>
                    <a:pt x="984" y="54"/>
                  </a:lnTo>
                  <a:lnTo>
                    <a:pt x="1036" y="48"/>
                  </a:lnTo>
                  <a:lnTo>
                    <a:pt x="1133" y="48"/>
                  </a:lnTo>
                  <a:lnTo>
                    <a:pt x="1184" y="54"/>
                  </a:lnTo>
                  <a:lnTo>
                    <a:pt x="1236" y="61"/>
                  </a:lnTo>
                  <a:lnTo>
                    <a:pt x="1281" y="67"/>
                  </a:lnTo>
                  <a:lnTo>
                    <a:pt x="1327" y="79"/>
                  </a:lnTo>
                  <a:lnTo>
                    <a:pt x="1373" y="97"/>
                  </a:lnTo>
                  <a:lnTo>
                    <a:pt x="1419" y="115"/>
                  </a:lnTo>
                  <a:lnTo>
                    <a:pt x="1464" y="133"/>
                  </a:lnTo>
                  <a:lnTo>
                    <a:pt x="1505" y="157"/>
                  </a:lnTo>
                  <a:lnTo>
                    <a:pt x="1545" y="182"/>
                  </a:lnTo>
                  <a:lnTo>
                    <a:pt x="1625" y="236"/>
                  </a:lnTo>
                  <a:lnTo>
                    <a:pt x="1659" y="267"/>
                  </a:lnTo>
                  <a:lnTo>
                    <a:pt x="1693" y="303"/>
                  </a:lnTo>
                  <a:lnTo>
                    <a:pt x="1728" y="333"/>
                  </a:lnTo>
                  <a:lnTo>
                    <a:pt x="1762" y="376"/>
                  </a:lnTo>
                  <a:lnTo>
                    <a:pt x="1790" y="412"/>
                  </a:lnTo>
                  <a:lnTo>
                    <a:pt x="1819" y="448"/>
                  </a:lnTo>
                  <a:lnTo>
                    <a:pt x="1848" y="491"/>
                  </a:lnTo>
                  <a:lnTo>
                    <a:pt x="1871" y="533"/>
                  </a:lnTo>
                  <a:lnTo>
                    <a:pt x="1893" y="582"/>
                  </a:lnTo>
                  <a:lnTo>
                    <a:pt x="1916" y="624"/>
                  </a:lnTo>
                  <a:lnTo>
                    <a:pt x="1939" y="673"/>
                  </a:lnTo>
                  <a:lnTo>
                    <a:pt x="1956" y="721"/>
                  </a:lnTo>
                  <a:lnTo>
                    <a:pt x="1973" y="769"/>
                  </a:lnTo>
                  <a:lnTo>
                    <a:pt x="1985" y="818"/>
                  </a:lnTo>
                  <a:lnTo>
                    <a:pt x="1996" y="872"/>
                  </a:lnTo>
                  <a:lnTo>
                    <a:pt x="2008" y="921"/>
                  </a:lnTo>
                  <a:lnTo>
                    <a:pt x="2013" y="975"/>
                  </a:lnTo>
                  <a:lnTo>
                    <a:pt x="2019" y="1030"/>
                  </a:lnTo>
                  <a:lnTo>
                    <a:pt x="2019" y="1085"/>
                  </a:lnTo>
                  <a:lnTo>
                    <a:pt x="2025" y="1139"/>
                  </a:lnTo>
                  <a:lnTo>
                    <a:pt x="2025" y="1133"/>
                  </a:lnTo>
                  <a:lnTo>
                    <a:pt x="2019" y="1194"/>
                  </a:lnTo>
                  <a:lnTo>
                    <a:pt x="2013" y="1242"/>
                  </a:lnTo>
                  <a:lnTo>
                    <a:pt x="2008" y="1297"/>
                  </a:lnTo>
                  <a:lnTo>
                    <a:pt x="2002" y="1351"/>
                  </a:lnTo>
                  <a:lnTo>
                    <a:pt x="1991" y="1400"/>
                  </a:lnTo>
                  <a:lnTo>
                    <a:pt x="1979" y="1454"/>
                  </a:lnTo>
                  <a:lnTo>
                    <a:pt x="1962" y="1503"/>
                  </a:lnTo>
                  <a:lnTo>
                    <a:pt x="1945" y="1551"/>
                  </a:lnTo>
                  <a:lnTo>
                    <a:pt x="1922" y="1600"/>
                  </a:lnTo>
                  <a:lnTo>
                    <a:pt x="1905" y="1648"/>
                  </a:lnTo>
                  <a:lnTo>
                    <a:pt x="1859" y="1733"/>
                  </a:lnTo>
                  <a:lnTo>
                    <a:pt x="1830" y="1775"/>
                  </a:lnTo>
                  <a:lnTo>
                    <a:pt x="1802" y="1818"/>
                  </a:lnTo>
                  <a:lnTo>
                    <a:pt x="1773" y="1854"/>
                  </a:lnTo>
                  <a:lnTo>
                    <a:pt x="1745" y="1890"/>
                  </a:lnTo>
                  <a:lnTo>
                    <a:pt x="1676" y="1963"/>
                  </a:lnTo>
                  <a:lnTo>
                    <a:pt x="1642" y="1993"/>
                  </a:lnTo>
                  <a:lnTo>
                    <a:pt x="1602" y="2024"/>
                  </a:lnTo>
                  <a:lnTo>
                    <a:pt x="1562" y="2054"/>
                  </a:lnTo>
                  <a:lnTo>
                    <a:pt x="1522" y="2078"/>
                  </a:lnTo>
                  <a:lnTo>
                    <a:pt x="1482" y="2102"/>
                  </a:lnTo>
                  <a:lnTo>
                    <a:pt x="1442" y="2121"/>
                  </a:lnTo>
                  <a:lnTo>
                    <a:pt x="1396" y="2145"/>
                  </a:lnTo>
                  <a:lnTo>
                    <a:pt x="1350" y="2163"/>
                  </a:lnTo>
                  <a:lnTo>
                    <a:pt x="1304" y="2175"/>
                  </a:lnTo>
                  <a:lnTo>
                    <a:pt x="1259" y="2187"/>
                  </a:lnTo>
                  <a:lnTo>
                    <a:pt x="1213" y="2193"/>
                  </a:lnTo>
                  <a:lnTo>
                    <a:pt x="1161" y="2206"/>
                  </a:lnTo>
                  <a:lnTo>
                    <a:pt x="1110" y="2206"/>
                  </a:lnTo>
                  <a:lnTo>
                    <a:pt x="1064" y="2212"/>
                  </a:lnTo>
                  <a:lnTo>
                    <a:pt x="1013" y="2206"/>
                  </a:lnTo>
                  <a:lnTo>
                    <a:pt x="961" y="2206"/>
                  </a:lnTo>
                  <a:lnTo>
                    <a:pt x="910" y="2193"/>
                  </a:lnTo>
                  <a:lnTo>
                    <a:pt x="858" y="2187"/>
                  </a:lnTo>
                  <a:lnTo>
                    <a:pt x="813" y="2175"/>
                  </a:lnTo>
                  <a:lnTo>
                    <a:pt x="767" y="2163"/>
                  </a:lnTo>
                  <a:lnTo>
                    <a:pt x="715" y="2145"/>
                  </a:lnTo>
                  <a:lnTo>
                    <a:pt x="670" y="2127"/>
                  </a:lnTo>
                  <a:lnTo>
                    <a:pt x="584" y="2078"/>
                  </a:lnTo>
                  <a:lnTo>
                    <a:pt x="538" y="2054"/>
                  </a:lnTo>
                  <a:lnTo>
                    <a:pt x="498" y="2024"/>
                  </a:lnTo>
                  <a:lnTo>
                    <a:pt x="458" y="1993"/>
                  </a:lnTo>
                  <a:lnTo>
                    <a:pt x="418" y="1963"/>
                  </a:lnTo>
                  <a:lnTo>
                    <a:pt x="384" y="1933"/>
                  </a:lnTo>
                  <a:lnTo>
                    <a:pt x="344" y="1896"/>
                  </a:lnTo>
                  <a:lnTo>
                    <a:pt x="309" y="1860"/>
                  </a:lnTo>
                  <a:lnTo>
                    <a:pt x="281" y="1818"/>
                  </a:lnTo>
                  <a:lnTo>
                    <a:pt x="246" y="1781"/>
                  </a:lnTo>
                  <a:lnTo>
                    <a:pt x="218" y="1739"/>
                  </a:lnTo>
                  <a:lnTo>
                    <a:pt x="195" y="1697"/>
                  </a:lnTo>
                  <a:lnTo>
                    <a:pt x="166" y="1648"/>
                  </a:lnTo>
                  <a:lnTo>
                    <a:pt x="143" y="1606"/>
                  </a:lnTo>
                  <a:lnTo>
                    <a:pt x="126" y="1557"/>
                  </a:lnTo>
                  <a:lnTo>
                    <a:pt x="103" y="1509"/>
                  </a:lnTo>
                  <a:lnTo>
                    <a:pt x="86" y="1460"/>
                  </a:lnTo>
                  <a:lnTo>
                    <a:pt x="75" y="1406"/>
                  </a:lnTo>
                  <a:lnTo>
                    <a:pt x="63" y="1357"/>
                  </a:lnTo>
                  <a:lnTo>
                    <a:pt x="52" y="1303"/>
                  </a:lnTo>
                  <a:lnTo>
                    <a:pt x="46" y="1248"/>
                  </a:lnTo>
                  <a:lnTo>
                    <a:pt x="46" y="1145"/>
                  </a:lnTo>
                  <a:lnTo>
                    <a:pt x="0" y="1145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3" name="Freeform 15"/>
            <p:cNvSpPr>
              <a:spLocks/>
            </p:cNvSpPr>
            <p:nvPr/>
          </p:nvSpPr>
          <p:spPr bwMode="auto">
            <a:xfrm>
              <a:off x="1934" y="2616"/>
              <a:ext cx="2048" cy="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24"/>
                </a:cxn>
                <a:cxn ang="0">
                  <a:pos x="11" y="36"/>
                </a:cxn>
                <a:cxn ang="0">
                  <a:pos x="2030" y="36"/>
                </a:cxn>
                <a:cxn ang="0">
                  <a:pos x="2036" y="30"/>
                </a:cxn>
                <a:cxn ang="0">
                  <a:pos x="2042" y="30"/>
                </a:cxn>
                <a:cxn ang="0">
                  <a:pos x="2042" y="24"/>
                </a:cxn>
                <a:cxn ang="0">
                  <a:pos x="2047" y="18"/>
                </a:cxn>
                <a:cxn ang="0">
                  <a:pos x="2047" y="12"/>
                </a:cxn>
                <a:cxn ang="0">
                  <a:pos x="2036" y="0"/>
                </a:cxn>
                <a:cxn ang="0">
                  <a:pos x="2030" y="0"/>
                </a:cxn>
                <a:cxn ang="0">
                  <a:pos x="17" y="0"/>
                </a:cxn>
              </a:cxnLst>
              <a:rect l="0" t="0" r="r" b="b"/>
              <a:pathLst>
                <a:path w="2048" h="37">
                  <a:moveTo>
                    <a:pt x="17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1" y="36"/>
                  </a:lnTo>
                  <a:lnTo>
                    <a:pt x="2030" y="36"/>
                  </a:lnTo>
                  <a:lnTo>
                    <a:pt x="2036" y="30"/>
                  </a:lnTo>
                  <a:lnTo>
                    <a:pt x="2042" y="30"/>
                  </a:lnTo>
                  <a:lnTo>
                    <a:pt x="2042" y="24"/>
                  </a:lnTo>
                  <a:lnTo>
                    <a:pt x="2047" y="18"/>
                  </a:lnTo>
                  <a:lnTo>
                    <a:pt x="2047" y="12"/>
                  </a:lnTo>
                  <a:lnTo>
                    <a:pt x="2036" y="0"/>
                  </a:lnTo>
                  <a:lnTo>
                    <a:pt x="2030" y="0"/>
                  </a:lnTo>
                  <a:lnTo>
                    <a:pt x="1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" name="Freeform 16"/>
            <p:cNvSpPr>
              <a:spLocks/>
            </p:cNvSpPr>
            <p:nvPr/>
          </p:nvSpPr>
          <p:spPr bwMode="auto">
            <a:xfrm>
              <a:off x="2654" y="2434"/>
              <a:ext cx="504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0"/>
                </a:cxn>
                <a:cxn ang="0">
                  <a:pos x="498" y="370"/>
                </a:cxn>
                <a:cxn ang="0">
                  <a:pos x="498" y="0"/>
                </a:cxn>
                <a:cxn ang="0">
                  <a:pos x="0" y="0"/>
                </a:cxn>
              </a:cxnLst>
              <a:rect l="0" t="0" r="r" b="b"/>
              <a:pathLst>
                <a:path w="499" h="371">
                  <a:moveTo>
                    <a:pt x="0" y="0"/>
                  </a:moveTo>
                  <a:lnTo>
                    <a:pt x="0" y="370"/>
                  </a:lnTo>
                  <a:lnTo>
                    <a:pt x="498" y="370"/>
                  </a:lnTo>
                  <a:lnTo>
                    <a:pt x="498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" name="Freeform 17"/>
            <p:cNvSpPr>
              <a:spLocks/>
            </p:cNvSpPr>
            <p:nvPr/>
          </p:nvSpPr>
          <p:spPr bwMode="auto">
            <a:xfrm>
              <a:off x="2863" y="1426"/>
              <a:ext cx="209" cy="1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12"/>
                </a:cxn>
                <a:cxn ang="0">
                  <a:pos x="206" y="1812"/>
                </a:cxn>
                <a:cxn ang="0">
                  <a:pos x="206" y="0"/>
                </a:cxn>
                <a:cxn ang="0">
                  <a:pos x="0" y="0"/>
                </a:cxn>
              </a:cxnLst>
              <a:rect l="0" t="0" r="r" b="b"/>
              <a:pathLst>
                <a:path w="207" h="1813">
                  <a:moveTo>
                    <a:pt x="0" y="0"/>
                  </a:moveTo>
                  <a:lnTo>
                    <a:pt x="0" y="1812"/>
                  </a:lnTo>
                  <a:lnTo>
                    <a:pt x="206" y="1812"/>
                  </a:lnTo>
                  <a:lnTo>
                    <a:pt x="206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2641" y="1875"/>
              <a:ext cx="46" cy="5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42"/>
                </a:cxn>
                <a:cxn ang="0">
                  <a:pos x="17" y="54"/>
                </a:cxn>
                <a:cxn ang="0">
                  <a:pos x="40" y="42"/>
                </a:cxn>
                <a:cxn ang="0">
                  <a:pos x="46" y="24"/>
                </a:cxn>
                <a:cxn ang="0">
                  <a:pos x="40" y="0"/>
                </a:cxn>
                <a:cxn ang="0">
                  <a:pos x="11" y="0"/>
                </a:cxn>
                <a:cxn ang="0">
                  <a:pos x="6" y="6"/>
                </a:cxn>
              </a:cxnLst>
              <a:rect l="0" t="0" r="r" b="b"/>
              <a:pathLst>
                <a:path w="47" h="55">
                  <a:moveTo>
                    <a:pt x="6" y="6"/>
                  </a:moveTo>
                  <a:lnTo>
                    <a:pt x="0" y="42"/>
                  </a:lnTo>
                  <a:lnTo>
                    <a:pt x="17" y="54"/>
                  </a:lnTo>
                  <a:lnTo>
                    <a:pt x="40" y="42"/>
                  </a:lnTo>
                  <a:lnTo>
                    <a:pt x="46" y="24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6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7" name="Freeform 19"/>
            <p:cNvSpPr>
              <a:spLocks/>
            </p:cNvSpPr>
            <p:nvPr/>
          </p:nvSpPr>
          <p:spPr bwMode="auto">
            <a:xfrm>
              <a:off x="3393" y="2272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" name="Freeform 20"/>
            <p:cNvSpPr>
              <a:spLocks/>
            </p:cNvSpPr>
            <p:nvPr/>
          </p:nvSpPr>
          <p:spPr bwMode="auto">
            <a:xfrm>
              <a:off x="3380" y="2317"/>
              <a:ext cx="39" cy="3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3" y="12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6" y="12"/>
                </a:cxn>
                <a:cxn ang="0">
                  <a:pos x="18" y="1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3" y="0"/>
                  </a:lnTo>
                  <a:lnTo>
                    <a:pt x="23" y="12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3380" y="2382"/>
              <a:ext cx="1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7" y="12"/>
                </a:cxn>
                <a:cxn ang="0">
                  <a:pos x="11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5" y="0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0" name="Freeform 22"/>
            <p:cNvSpPr>
              <a:spLocks/>
            </p:cNvSpPr>
            <p:nvPr/>
          </p:nvSpPr>
          <p:spPr bwMode="auto">
            <a:xfrm>
              <a:off x="3197" y="2376"/>
              <a:ext cx="92" cy="78"/>
            </a:xfrm>
            <a:custGeom>
              <a:avLst/>
              <a:gdLst/>
              <a:ahLst/>
              <a:cxnLst>
                <a:cxn ang="0">
                  <a:pos x="41" y="6"/>
                </a:cxn>
                <a:cxn ang="0">
                  <a:pos x="18" y="6"/>
                </a:cxn>
                <a:cxn ang="0">
                  <a:pos x="18" y="18"/>
                </a:cxn>
                <a:cxn ang="0">
                  <a:pos x="6" y="24"/>
                </a:cxn>
                <a:cxn ang="0">
                  <a:pos x="0" y="42"/>
                </a:cxn>
                <a:cxn ang="0">
                  <a:pos x="29" y="42"/>
                </a:cxn>
                <a:cxn ang="0">
                  <a:pos x="41" y="78"/>
                </a:cxn>
                <a:cxn ang="0">
                  <a:pos x="52" y="66"/>
                </a:cxn>
                <a:cxn ang="0">
                  <a:pos x="46" y="42"/>
                </a:cxn>
                <a:cxn ang="0">
                  <a:pos x="63" y="42"/>
                </a:cxn>
                <a:cxn ang="0">
                  <a:pos x="63" y="30"/>
                </a:cxn>
                <a:cxn ang="0">
                  <a:pos x="81" y="30"/>
                </a:cxn>
                <a:cxn ang="0">
                  <a:pos x="86" y="24"/>
                </a:cxn>
                <a:cxn ang="0">
                  <a:pos x="81" y="6"/>
                </a:cxn>
                <a:cxn ang="0">
                  <a:pos x="46" y="0"/>
                </a:cxn>
                <a:cxn ang="0">
                  <a:pos x="41" y="6"/>
                </a:cxn>
              </a:cxnLst>
              <a:rect l="0" t="0" r="r" b="b"/>
              <a:pathLst>
                <a:path w="87" h="79">
                  <a:moveTo>
                    <a:pt x="41" y="6"/>
                  </a:moveTo>
                  <a:lnTo>
                    <a:pt x="18" y="6"/>
                  </a:lnTo>
                  <a:lnTo>
                    <a:pt x="18" y="18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29" y="42"/>
                  </a:lnTo>
                  <a:lnTo>
                    <a:pt x="41" y="78"/>
                  </a:lnTo>
                  <a:lnTo>
                    <a:pt x="52" y="66"/>
                  </a:lnTo>
                  <a:lnTo>
                    <a:pt x="46" y="42"/>
                  </a:lnTo>
                  <a:lnTo>
                    <a:pt x="63" y="42"/>
                  </a:lnTo>
                  <a:lnTo>
                    <a:pt x="63" y="30"/>
                  </a:lnTo>
                  <a:lnTo>
                    <a:pt x="81" y="30"/>
                  </a:lnTo>
                  <a:lnTo>
                    <a:pt x="86" y="24"/>
                  </a:lnTo>
                  <a:lnTo>
                    <a:pt x="81" y="6"/>
                  </a:lnTo>
                  <a:lnTo>
                    <a:pt x="46" y="0"/>
                  </a:lnTo>
                  <a:lnTo>
                    <a:pt x="41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3158" y="2395"/>
              <a:ext cx="1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6"/>
                </a:cxn>
                <a:cxn ang="0">
                  <a:pos x="17" y="8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11" y="16"/>
                  </a:lnTo>
                  <a:lnTo>
                    <a:pt x="17" y="8"/>
                  </a:lnTo>
                  <a:lnTo>
                    <a:pt x="5" y="0"/>
                  </a:lnTo>
                  <a:lnTo>
                    <a:pt x="0" y="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2523" y="2603"/>
              <a:ext cx="20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4"/>
                </a:cxn>
                <a:cxn ang="0">
                  <a:pos x="23" y="24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4" h="25">
                  <a:moveTo>
                    <a:pt x="0" y="6"/>
                  </a:moveTo>
                  <a:lnTo>
                    <a:pt x="0" y="24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2052" y="2981"/>
              <a:ext cx="1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5"/>
                </a:cxn>
                <a:cxn ang="0">
                  <a:pos x="8" y="25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2503" y="2714"/>
              <a:ext cx="20" cy="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36"/>
                </a:cxn>
                <a:cxn ang="0">
                  <a:pos x="17" y="54"/>
                </a:cxn>
                <a:cxn ang="0">
                  <a:pos x="0" y="54"/>
                </a:cxn>
                <a:cxn ang="0">
                  <a:pos x="0" y="18"/>
                </a:cxn>
                <a:cxn ang="0">
                  <a:pos x="5" y="0"/>
                </a:cxn>
              </a:cxnLst>
              <a:rect l="0" t="0" r="r" b="b"/>
              <a:pathLst>
                <a:path w="18" h="55">
                  <a:moveTo>
                    <a:pt x="5" y="0"/>
                  </a:moveTo>
                  <a:lnTo>
                    <a:pt x="17" y="36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2503" y="2799"/>
              <a:ext cx="20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12"/>
                </a:cxn>
                <a:cxn ang="0">
                  <a:pos x="11" y="30"/>
                </a:cxn>
                <a:cxn ang="0">
                  <a:pos x="5" y="30"/>
                </a:cxn>
                <a:cxn ang="0">
                  <a:pos x="0" y="18"/>
                </a:cxn>
                <a:cxn ang="0">
                  <a:pos x="5" y="0"/>
                </a:cxn>
              </a:cxnLst>
              <a:rect l="0" t="0" r="r" b="b"/>
              <a:pathLst>
                <a:path w="18" h="31">
                  <a:moveTo>
                    <a:pt x="5" y="0"/>
                  </a:moveTo>
                  <a:lnTo>
                    <a:pt x="17" y="12"/>
                  </a:lnTo>
                  <a:lnTo>
                    <a:pt x="11" y="30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2569" y="2655"/>
              <a:ext cx="26" cy="3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8"/>
                </a:cxn>
                <a:cxn ang="0">
                  <a:pos x="12" y="31"/>
                </a:cxn>
                <a:cxn ang="0">
                  <a:pos x="23" y="6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24" h="32">
                  <a:moveTo>
                    <a:pt x="0" y="6"/>
                  </a:moveTo>
                  <a:lnTo>
                    <a:pt x="0" y="18"/>
                  </a:lnTo>
                  <a:lnTo>
                    <a:pt x="12" y="31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3223" y="3020"/>
              <a:ext cx="111" cy="3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6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29" y="36"/>
                </a:cxn>
                <a:cxn ang="0">
                  <a:pos x="46" y="36"/>
                </a:cxn>
                <a:cxn ang="0">
                  <a:pos x="63" y="24"/>
                </a:cxn>
                <a:cxn ang="0">
                  <a:pos x="109" y="18"/>
                </a:cxn>
                <a:cxn ang="0">
                  <a:pos x="109" y="0"/>
                </a:cxn>
                <a:cxn ang="0">
                  <a:pos x="63" y="0"/>
                </a:cxn>
              </a:cxnLst>
              <a:rect l="0" t="0" r="r" b="b"/>
              <a:pathLst>
                <a:path w="110" h="37">
                  <a:moveTo>
                    <a:pt x="63" y="0"/>
                  </a:moveTo>
                  <a:lnTo>
                    <a:pt x="63" y="6"/>
                  </a:lnTo>
                  <a:lnTo>
                    <a:pt x="6" y="6"/>
                  </a:lnTo>
                  <a:lnTo>
                    <a:pt x="0" y="18"/>
                  </a:lnTo>
                  <a:lnTo>
                    <a:pt x="29" y="36"/>
                  </a:lnTo>
                  <a:lnTo>
                    <a:pt x="46" y="36"/>
                  </a:lnTo>
                  <a:lnTo>
                    <a:pt x="63" y="24"/>
                  </a:lnTo>
                  <a:lnTo>
                    <a:pt x="109" y="18"/>
                  </a:lnTo>
                  <a:lnTo>
                    <a:pt x="109" y="0"/>
                  </a:lnTo>
                  <a:lnTo>
                    <a:pt x="63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2477" y="3104"/>
              <a:ext cx="13" cy="2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24"/>
                </a:cxn>
                <a:cxn ang="0">
                  <a:pos x="17" y="24"/>
                </a:cxn>
                <a:cxn ang="0">
                  <a:pos x="17" y="6"/>
                </a:cxn>
                <a:cxn ang="0">
                  <a:pos x="12" y="0"/>
                </a:cxn>
                <a:cxn ang="0">
                  <a:pos x="6" y="6"/>
                </a:cxn>
              </a:cxnLst>
              <a:rect l="0" t="0" r="r" b="b"/>
              <a:pathLst>
                <a:path w="18" h="25">
                  <a:moveTo>
                    <a:pt x="6" y="6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17" y="6"/>
                  </a:lnTo>
                  <a:lnTo>
                    <a:pt x="12" y="0"/>
                  </a:lnTo>
                  <a:lnTo>
                    <a:pt x="6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9" name="Freeform 31"/>
            <p:cNvSpPr>
              <a:spLocks/>
            </p:cNvSpPr>
            <p:nvPr/>
          </p:nvSpPr>
          <p:spPr bwMode="auto">
            <a:xfrm>
              <a:off x="3432" y="1829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29" y="18"/>
                </a:cxn>
                <a:cxn ang="0">
                  <a:pos x="40" y="18"/>
                </a:cxn>
                <a:cxn ang="0">
                  <a:pos x="46" y="24"/>
                </a:cxn>
                <a:cxn ang="0">
                  <a:pos x="23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7" h="25">
                  <a:moveTo>
                    <a:pt x="0" y="0"/>
                  </a:moveTo>
                  <a:lnTo>
                    <a:pt x="23" y="0"/>
                  </a:lnTo>
                  <a:lnTo>
                    <a:pt x="29" y="18"/>
                  </a:lnTo>
                  <a:lnTo>
                    <a:pt x="40" y="18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2837" y="2447"/>
              <a:ext cx="39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34" y="6"/>
                </a:cxn>
                <a:cxn ang="0">
                  <a:pos x="34" y="85"/>
                </a:cxn>
                <a:cxn ang="0">
                  <a:pos x="17" y="79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34" y="85"/>
                  </a:lnTo>
                  <a:lnTo>
                    <a:pt x="17" y="79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2876" y="2792"/>
              <a:ext cx="1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2" name="Freeform 34"/>
            <p:cNvSpPr>
              <a:spLocks/>
            </p:cNvSpPr>
            <p:nvPr/>
          </p:nvSpPr>
          <p:spPr bwMode="auto">
            <a:xfrm>
              <a:off x="3033" y="2831"/>
              <a:ext cx="39" cy="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8" y="6"/>
                </a:cxn>
                <a:cxn ang="0">
                  <a:pos x="34" y="18"/>
                </a:cxn>
                <a:cxn ang="0">
                  <a:pos x="28" y="36"/>
                </a:cxn>
                <a:cxn ang="0">
                  <a:pos x="11" y="36"/>
                </a:cxn>
                <a:cxn ang="0">
                  <a:pos x="11" y="48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11" y="36"/>
                </a:cxn>
                <a:cxn ang="0">
                  <a:pos x="17" y="0"/>
                </a:cxn>
              </a:cxnLst>
              <a:rect l="0" t="0" r="r" b="b"/>
              <a:pathLst>
                <a:path w="35" h="49">
                  <a:moveTo>
                    <a:pt x="17" y="0"/>
                  </a:moveTo>
                  <a:lnTo>
                    <a:pt x="28" y="6"/>
                  </a:lnTo>
                  <a:lnTo>
                    <a:pt x="34" y="18"/>
                  </a:lnTo>
                  <a:lnTo>
                    <a:pt x="28" y="36"/>
                  </a:lnTo>
                  <a:lnTo>
                    <a:pt x="11" y="36"/>
                  </a:lnTo>
                  <a:lnTo>
                    <a:pt x="11" y="48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1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883" y="2890"/>
              <a:ext cx="13" cy="4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2"/>
                </a:cxn>
                <a:cxn ang="0">
                  <a:pos x="0" y="42"/>
                </a:cxn>
                <a:cxn ang="0">
                  <a:pos x="0" y="18"/>
                </a:cxn>
                <a:cxn ang="0">
                  <a:pos x="16" y="0"/>
                </a:cxn>
              </a:cxnLst>
              <a:rect l="0" t="0" r="r" b="b"/>
              <a:pathLst>
                <a:path w="17" h="43">
                  <a:moveTo>
                    <a:pt x="16" y="0"/>
                  </a:moveTo>
                  <a:lnTo>
                    <a:pt x="16" y="42"/>
                  </a:lnTo>
                  <a:lnTo>
                    <a:pt x="0" y="42"/>
                  </a:lnTo>
                  <a:lnTo>
                    <a:pt x="0" y="18"/>
                  </a:lnTo>
                  <a:lnTo>
                    <a:pt x="1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2857" y="2922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6" y="12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5" name="Freeform 37"/>
            <p:cNvSpPr>
              <a:spLocks/>
            </p:cNvSpPr>
            <p:nvPr/>
          </p:nvSpPr>
          <p:spPr bwMode="auto">
            <a:xfrm>
              <a:off x="2830" y="3196"/>
              <a:ext cx="46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4"/>
                </a:cxn>
                <a:cxn ang="0">
                  <a:pos x="23" y="24"/>
                </a:cxn>
                <a:cxn ang="0">
                  <a:pos x="28" y="42"/>
                </a:cxn>
                <a:cxn ang="0">
                  <a:pos x="40" y="42"/>
                </a:cxn>
                <a:cxn ang="0">
                  <a:pos x="45" y="54"/>
                </a:cxn>
                <a:cxn ang="0">
                  <a:pos x="28" y="54"/>
                </a:cxn>
                <a:cxn ang="0">
                  <a:pos x="0" y="0"/>
                </a:cxn>
              </a:cxnLst>
              <a:rect l="0" t="0" r="r" b="b"/>
              <a:pathLst>
                <a:path w="46" h="55">
                  <a:moveTo>
                    <a:pt x="0" y="0"/>
                  </a:moveTo>
                  <a:lnTo>
                    <a:pt x="11" y="24"/>
                  </a:lnTo>
                  <a:lnTo>
                    <a:pt x="23" y="24"/>
                  </a:lnTo>
                  <a:lnTo>
                    <a:pt x="28" y="42"/>
                  </a:lnTo>
                  <a:lnTo>
                    <a:pt x="40" y="42"/>
                  </a:lnTo>
                  <a:lnTo>
                    <a:pt x="45" y="54"/>
                  </a:lnTo>
                  <a:lnTo>
                    <a:pt x="28" y="5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" name="Freeform 38"/>
            <p:cNvSpPr>
              <a:spLocks/>
            </p:cNvSpPr>
            <p:nvPr/>
          </p:nvSpPr>
          <p:spPr bwMode="auto">
            <a:xfrm>
              <a:off x="3001" y="3417"/>
              <a:ext cx="20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8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17" y="0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lnTo>
                    <a:pt x="17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1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" name="Freeform 39"/>
            <p:cNvSpPr>
              <a:spLocks/>
            </p:cNvSpPr>
            <p:nvPr/>
          </p:nvSpPr>
          <p:spPr bwMode="auto">
            <a:xfrm>
              <a:off x="3864" y="1829"/>
              <a:ext cx="321" cy="495"/>
            </a:xfrm>
            <a:custGeom>
              <a:avLst/>
              <a:gdLst/>
              <a:ahLst/>
              <a:cxnLst>
                <a:cxn ang="0">
                  <a:pos x="200" y="18"/>
                </a:cxn>
                <a:cxn ang="0">
                  <a:pos x="211" y="24"/>
                </a:cxn>
                <a:cxn ang="0">
                  <a:pos x="223" y="49"/>
                </a:cxn>
                <a:cxn ang="0">
                  <a:pos x="240" y="67"/>
                </a:cxn>
                <a:cxn ang="0">
                  <a:pos x="251" y="91"/>
                </a:cxn>
                <a:cxn ang="0">
                  <a:pos x="263" y="115"/>
                </a:cxn>
                <a:cxn ang="0">
                  <a:pos x="274" y="140"/>
                </a:cxn>
                <a:cxn ang="0">
                  <a:pos x="286" y="164"/>
                </a:cxn>
                <a:cxn ang="0">
                  <a:pos x="297" y="194"/>
                </a:cxn>
                <a:cxn ang="0">
                  <a:pos x="303" y="224"/>
                </a:cxn>
                <a:cxn ang="0">
                  <a:pos x="314" y="267"/>
                </a:cxn>
                <a:cxn ang="0">
                  <a:pos x="320" y="436"/>
                </a:cxn>
                <a:cxn ang="0">
                  <a:pos x="309" y="479"/>
                </a:cxn>
                <a:cxn ang="0">
                  <a:pos x="286" y="473"/>
                </a:cxn>
                <a:cxn ang="0">
                  <a:pos x="240" y="430"/>
                </a:cxn>
                <a:cxn ang="0">
                  <a:pos x="211" y="406"/>
                </a:cxn>
                <a:cxn ang="0">
                  <a:pos x="160" y="352"/>
                </a:cxn>
                <a:cxn ang="0">
                  <a:pos x="114" y="303"/>
                </a:cxn>
                <a:cxn ang="0">
                  <a:pos x="68" y="249"/>
                </a:cxn>
                <a:cxn ang="0">
                  <a:pos x="51" y="212"/>
                </a:cxn>
                <a:cxn ang="0">
                  <a:pos x="40" y="200"/>
                </a:cxn>
                <a:cxn ang="0">
                  <a:pos x="28" y="182"/>
                </a:cxn>
                <a:cxn ang="0">
                  <a:pos x="23" y="170"/>
                </a:cxn>
                <a:cxn ang="0">
                  <a:pos x="11" y="152"/>
                </a:cxn>
                <a:cxn ang="0">
                  <a:pos x="6" y="127"/>
                </a:cxn>
                <a:cxn ang="0">
                  <a:pos x="6" y="121"/>
                </a:cxn>
                <a:cxn ang="0">
                  <a:pos x="17" y="134"/>
                </a:cxn>
                <a:cxn ang="0">
                  <a:pos x="34" y="140"/>
                </a:cxn>
                <a:cxn ang="0">
                  <a:pos x="51" y="158"/>
                </a:cxn>
                <a:cxn ang="0">
                  <a:pos x="68" y="164"/>
                </a:cxn>
                <a:cxn ang="0">
                  <a:pos x="86" y="182"/>
                </a:cxn>
                <a:cxn ang="0">
                  <a:pos x="114" y="200"/>
                </a:cxn>
                <a:cxn ang="0">
                  <a:pos x="189" y="273"/>
                </a:cxn>
                <a:cxn ang="0">
                  <a:pos x="229" y="327"/>
                </a:cxn>
                <a:cxn ang="0">
                  <a:pos x="263" y="370"/>
                </a:cxn>
                <a:cxn ang="0">
                  <a:pos x="280" y="400"/>
                </a:cxn>
                <a:cxn ang="0">
                  <a:pos x="280" y="388"/>
                </a:cxn>
                <a:cxn ang="0">
                  <a:pos x="269" y="358"/>
                </a:cxn>
                <a:cxn ang="0">
                  <a:pos x="263" y="333"/>
                </a:cxn>
                <a:cxn ang="0">
                  <a:pos x="251" y="303"/>
                </a:cxn>
                <a:cxn ang="0">
                  <a:pos x="246" y="279"/>
                </a:cxn>
                <a:cxn ang="0">
                  <a:pos x="234" y="255"/>
                </a:cxn>
                <a:cxn ang="0">
                  <a:pos x="229" y="206"/>
                </a:cxn>
                <a:cxn ang="0">
                  <a:pos x="217" y="176"/>
                </a:cxn>
                <a:cxn ang="0">
                  <a:pos x="211" y="127"/>
                </a:cxn>
                <a:cxn ang="0">
                  <a:pos x="200" y="91"/>
                </a:cxn>
                <a:cxn ang="0">
                  <a:pos x="194" y="24"/>
                </a:cxn>
              </a:cxnLst>
              <a:rect l="0" t="0" r="r" b="b"/>
              <a:pathLst>
                <a:path w="321" h="492">
                  <a:moveTo>
                    <a:pt x="189" y="0"/>
                  </a:moveTo>
                  <a:lnTo>
                    <a:pt x="200" y="12"/>
                  </a:lnTo>
                  <a:lnTo>
                    <a:pt x="200" y="18"/>
                  </a:lnTo>
                  <a:lnTo>
                    <a:pt x="206" y="18"/>
                  </a:lnTo>
                  <a:lnTo>
                    <a:pt x="206" y="24"/>
                  </a:lnTo>
                  <a:lnTo>
                    <a:pt x="211" y="24"/>
                  </a:lnTo>
                  <a:lnTo>
                    <a:pt x="211" y="31"/>
                  </a:lnTo>
                  <a:lnTo>
                    <a:pt x="223" y="43"/>
                  </a:lnTo>
                  <a:lnTo>
                    <a:pt x="223" y="49"/>
                  </a:lnTo>
                  <a:lnTo>
                    <a:pt x="234" y="61"/>
                  </a:lnTo>
                  <a:lnTo>
                    <a:pt x="234" y="67"/>
                  </a:lnTo>
                  <a:lnTo>
                    <a:pt x="240" y="67"/>
                  </a:lnTo>
                  <a:lnTo>
                    <a:pt x="246" y="73"/>
                  </a:lnTo>
                  <a:lnTo>
                    <a:pt x="246" y="79"/>
                  </a:lnTo>
                  <a:lnTo>
                    <a:pt x="251" y="91"/>
                  </a:lnTo>
                  <a:lnTo>
                    <a:pt x="251" y="97"/>
                  </a:lnTo>
                  <a:lnTo>
                    <a:pt x="263" y="109"/>
                  </a:lnTo>
                  <a:lnTo>
                    <a:pt x="263" y="115"/>
                  </a:lnTo>
                  <a:lnTo>
                    <a:pt x="269" y="121"/>
                  </a:lnTo>
                  <a:lnTo>
                    <a:pt x="274" y="134"/>
                  </a:lnTo>
                  <a:lnTo>
                    <a:pt x="274" y="140"/>
                  </a:lnTo>
                  <a:lnTo>
                    <a:pt x="280" y="146"/>
                  </a:lnTo>
                  <a:lnTo>
                    <a:pt x="280" y="158"/>
                  </a:lnTo>
                  <a:lnTo>
                    <a:pt x="286" y="164"/>
                  </a:lnTo>
                  <a:lnTo>
                    <a:pt x="292" y="176"/>
                  </a:lnTo>
                  <a:lnTo>
                    <a:pt x="292" y="182"/>
                  </a:lnTo>
                  <a:lnTo>
                    <a:pt x="297" y="194"/>
                  </a:lnTo>
                  <a:lnTo>
                    <a:pt x="297" y="200"/>
                  </a:lnTo>
                  <a:lnTo>
                    <a:pt x="303" y="212"/>
                  </a:lnTo>
                  <a:lnTo>
                    <a:pt x="303" y="224"/>
                  </a:lnTo>
                  <a:lnTo>
                    <a:pt x="309" y="230"/>
                  </a:lnTo>
                  <a:lnTo>
                    <a:pt x="309" y="255"/>
                  </a:lnTo>
                  <a:lnTo>
                    <a:pt x="314" y="267"/>
                  </a:lnTo>
                  <a:lnTo>
                    <a:pt x="314" y="285"/>
                  </a:lnTo>
                  <a:lnTo>
                    <a:pt x="320" y="297"/>
                  </a:lnTo>
                  <a:lnTo>
                    <a:pt x="320" y="436"/>
                  </a:lnTo>
                  <a:lnTo>
                    <a:pt x="314" y="449"/>
                  </a:lnTo>
                  <a:lnTo>
                    <a:pt x="314" y="461"/>
                  </a:lnTo>
                  <a:lnTo>
                    <a:pt x="309" y="479"/>
                  </a:lnTo>
                  <a:lnTo>
                    <a:pt x="309" y="491"/>
                  </a:lnTo>
                  <a:lnTo>
                    <a:pt x="297" y="479"/>
                  </a:lnTo>
                  <a:lnTo>
                    <a:pt x="286" y="473"/>
                  </a:lnTo>
                  <a:lnTo>
                    <a:pt x="274" y="461"/>
                  </a:lnTo>
                  <a:lnTo>
                    <a:pt x="263" y="455"/>
                  </a:lnTo>
                  <a:lnTo>
                    <a:pt x="240" y="430"/>
                  </a:lnTo>
                  <a:lnTo>
                    <a:pt x="229" y="424"/>
                  </a:lnTo>
                  <a:lnTo>
                    <a:pt x="223" y="412"/>
                  </a:lnTo>
                  <a:lnTo>
                    <a:pt x="211" y="406"/>
                  </a:lnTo>
                  <a:lnTo>
                    <a:pt x="177" y="370"/>
                  </a:lnTo>
                  <a:lnTo>
                    <a:pt x="166" y="364"/>
                  </a:lnTo>
                  <a:lnTo>
                    <a:pt x="160" y="352"/>
                  </a:lnTo>
                  <a:lnTo>
                    <a:pt x="131" y="321"/>
                  </a:lnTo>
                  <a:lnTo>
                    <a:pt x="126" y="309"/>
                  </a:lnTo>
                  <a:lnTo>
                    <a:pt x="114" y="303"/>
                  </a:lnTo>
                  <a:lnTo>
                    <a:pt x="103" y="291"/>
                  </a:lnTo>
                  <a:lnTo>
                    <a:pt x="97" y="279"/>
                  </a:lnTo>
                  <a:lnTo>
                    <a:pt x="68" y="249"/>
                  </a:lnTo>
                  <a:lnTo>
                    <a:pt x="68" y="237"/>
                  </a:lnTo>
                  <a:lnTo>
                    <a:pt x="51" y="218"/>
                  </a:lnTo>
                  <a:lnTo>
                    <a:pt x="51" y="212"/>
                  </a:lnTo>
                  <a:lnTo>
                    <a:pt x="46" y="206"/>
                  </a:lnTo>
                  <a:lnTo>
                    <a:pt x="40" y="206"/>
                  </a:lnTo>
                  <a:lnTo>
                    <a:pt x="40" y="200"/>
                  </a:lnTo>
                  <a:lnTo>
                    <a:pt x="34" y="194"/>
                  </a:lnTo>
                  <a:lnTo>
                    <a:pt x="34" y="188"/>
                  </a:lnTo>
                  <a:lnTo>
                    <a:pt x="28" y="182"/>
                  </a:lnTo>
                  <a:lnTo>
                    <a:pt x="28" y="176"/>
                  </a:lnTo>
                  <a:lnTo>
                    <a:pt x="23" y="176"/>
                  </a:lnTo>
                  <a:lnTo>
                    <a:pt x="23" y="170"/>
                  </a:lnTo>
                  <a:lnTo>
                    <a:pt x="17" y="164"/>
                  </a:lnTo>
                  <a:lnTo>
                    <a:pt x="17" y="158"/>
                  </a:lnTo>
                  <a:lnTo>
                    <a:pt x="11" y="152"/>
                  </a:lnTo>
                  <a:lnTo>
                    <a:pt x="11" y="146"/>
                  </a:lnTo>
                  <a:lnTo>
                    <a:pt x="6" y="140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6" y="127"/>
                  </a:lnTo>
                  <a:lnTo>
                    <a:pt x="17" y="127"/>
                  </a:lnTo>
                  <a:lnTo>
                    <a:pt x="17" y="134"/>
                  </a:lnTo>
                  <a:lnTo>
                    <a:pt x="23" y="134"/>
                  </a:lnTo>
                  <a:lnTo>
                    <a:pt x="28" y="140"/>
                  </a:lnTo>
                  <a:lnTo>
                    <a:pt x="34" y="140"/>
                  </a:lnTo>
                  <a:lnTo>
                    <a:pt x="34" y="146"/>
                  </a:lnTo>
                  <a:lnTo>
                    <a:pt x="40" y="146"/>
                  </a:lnTo>
                  <a:lnTo>
                    <a:pt x="51" y="158"/>
                  </a:lnTo>
                  <a:lnTo>
                    <a:pt x="57" y="158"/>
                  </a:lnTo>
                  <a:lnTo>
                    <a:pt x="63" y="164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74" y="170"/>
                  </a:lnTo>
                  <a:lnTo>
                    <a:pt x="86" y="182"/>
                  </a:lnTo>
                  <a:lnTo>
                    <a:pt x="91" y="182"/>
                  </a:lnTo>
                  <a:lnTo>
                    <a:pt x="109" y="200"/>
                  </a:lnTo>
                  <a:lnTo>
                    <a:pt x="114" y="200"/>
                  </a:lnTo>
                  <a:lnTo>
                    <a:pt x="149" y="237"/>
                  </a:lnTo>
                  <a:lnTo>
                    <a:pt x="154" y="237"/>
                  </a:lnTo>
                  <a:lnTo>
                    <a:pt x="189" y="273"/>
                  </a:lnTo>
                  <a:lnTo>
                    <a:pt x="194" y="285"/>
                  </a:lnTo>
                  <a:lnTo>
                    <a:pt x="223" y="315"/>
                  </a:lnTo>
                  <a:lnTo>
                    <a:pt x="229" y="327"/>
                  </a:lnTo>
                  <a:lnTo>
                    <a:pt x="246" y="346"/>
                  </a:lnTo>
                  <a:lnTo>
                    <a:pt x="251" y="358"/>
                  </a:lnTo>
                  <a:lnTo>
                    <a:pt x="263" y="370"/>
                  </a:lnTo>
                  <a:lnTo>
                    <a:pt x="269" y="382"/>
                  </a:lnTo>
                  <a:lnTo>
                    <a:pt x="274" y="388"/>
                  </a:lnTo>
                  <a:lnTo>
                    <a:pt x="280" y="400"/>
                  </a:lnTo>
                  <a:lnTo>
                    <a:pt x="286" y="406"/>
                  </a:lnTo>
                  <a:lnTo>
                    <a:pt x="280" y="394"/>
                  </a:lnTo>
                  <a:lnTo>
                    <a:pt x="280" y="388"/>
                  </a:lnTo>
                  <a:lnTo>
                    <a:pt x="274" y="376"/>
                  </a:lnTo>
                  <a:lnTo>
                    <a:pt x="274" y="370"/>
                  </a:lnTo>
                  <a:lnTo>
                    <a:pt x="269" y="358"/>
                  </a:lnTo>
                  <a:lnTo>
                    <a:pt x="269" y="352"/>
                  </a:lnTo>
                  <a:lnTo>
                    <a:pt x="263" y="340"/>
                  </a:lnTo>
                  <a:lnTo>
                    <a:pt x="263" y="333"/>
                  </a:lnTo>
                  <a:lnTo>
                    <a:pt x="257" y="321"/>
                  </a:lnTo>
                  <a:lnTo>
                    <a:pt x="257" y="315"/>
                  </a:lnTo>
                  <a:lnTo>
                    <a:pt x="251" y="303"/>
                  </a:lnTo>
                  <a:lnTo>
                    <a:pt x="251" y="297"/>
                  </a:lnTo>
                  <a:lnTo>
                    <a:pt x="246" y="285"/>
                  </a:lnTo>
                  <a:lnTo>
                    <a:pt x="246" y="279"/>
                  </a:lnTo>
                  <a:lnTo>
                    <a:pt x="240" y="267"/>
                  </a:lnTo>
                  <a:lnTo>
                    <a:pt x="240" y="261"/>
                  </a:lnTo>
                  <a:lnTo>
                    <a:pt x="234" y="255"/>
                  </a:lnTo>
                  <a:lnTo>
                    <a:pt x="234" y="237"/>
                  </a:lnTo>
                  <a:lnTo>
                    <a:pt x="229" y="224"/>
                  </a:lnTo>
                  <a:lnTo>
                    <a:pt x="229" y="206"/>
                  </a:lnTo>
                  <a:lnTo>
                    <a:pt x="223" y="200"/>
                  </a:lnTo>
                  <a:lnTo>
                    <a:pt x="223" y="182"/>
                  </a:lnTo>
                  <a:lnTo>
                    <a:pt x="217" y="176"/>
                  </a:lnTo>
                  <a:lnTo>
                    <a:pt x="217" y="158"/>
                  </a:lnTo>
                  <a:lnTo>
                    <a:pt x="211" y="152"/>
                  </a:lnTo>
                  <a:lnTo>
                    <a:pt x="211" y="127"/>
                  </a:lnTo>
                  <a:lnTo>
                    <a:pt x="206" y="121"/>
                  </a:lnTo>
                  <a:lnTo>
                    <a:pt x="206" y="97"/>
                  </a:lnTo>
                  <a:lnTo>
                    <a:pt x="200" y="91"/>
                  </a:lnTo>
                  <a:lnTo>
                    <a:pt x="200" y="67"/>
                  </a:lnTo>
                  <a:lnTo>
                    <a:pt x="194" y="61"/>
                  </a:lnTo>
                  <a:lnTo>
                    <a:pt x="194" y="24"/>
                  </a:lnTo>
                  <a:lnTo>
                    <a:pt x="189" y="18"/>
                  </a:lnTo>
                  <a:lnTo>
                    <a:pt x="18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" name="Freeform 40"/>
            <p:cNvSpPr>
              <a:spLocks/>
            </p:cNvSpPr>
            <p:nvPr/>
          </p:nvSpPr>
          <p:spPr bwMode="auto">
            <a:xfrm>
              <a:off x="3727" y="1634"/>
              <a:ext cx="301" cy="34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2" y="18"/>
                </a:cxn>
                <a:cxn ang="0">
                  <a:pos x="51" y="37"/>
                </a:cxn>
                <a:cxn ang="0">
                  <a:pos x="74" y="49"/>
                </a:cxn>
                <a:cxn ang="0">
                  <a:pos x="91" y="61"/>
                </a:cxn>
                <a:cxn ang="0">
                  <a:pos x="108" y="73"/>
                </a:cxn>
                <a:cxn ang="0">
                  <a:pos x="131" y="91"/>
                </a:cxn>
                <a:cxn ang="0">
                  <a:pos x="154" y="109"/>
                </a:cxn>
                <a:cxn ang="0">
                  <a:pos x="160" y="115"/>
                </a:cxn>
                <a:cxn ang="0">
                  <a:pos x="171" y="121"/>
                </a:cxn>
                <a:cxn ang="0">
                  <a:pos x="177" y="134"/>
                </a:cxn>
                <a:cxn ang="0">
                  <a:pos x="183" y="140"/>
                </a:cxn>
                <a:cxn ang="0">
                  <a:pos x="200" y="164"/>
                </a:cxn>
                <a:cxn ang="0">
                  <a:pos x="205" y="170"/>
                </a:cxn>
                <a:cxn ang="0">
                  <a:pos x="217" y="188"/>
                </a:cxn>
                <a:cxn ang="0">
                  <a:pos x="228" y="206"/>
                </a:cxn>
                <a:cxn ang="0">
                  <a:pos x="234" y="218"/>
                </a:cxn>
                <a:cxn ang="0">
                  <a:pos x="246" y="237"/>
                </a:cxn>
                <a:cxn ang="0">
                  <a:pos x="263" y="261"/>
                </a:cxn>
                <a:cxn ang="0">
                  <a:pos x="268" y="273"/>
                </a:cxn>
                <a:cxn ang="0">
                  <a:pos x="280" y="291"/>
                </a:cxn>
                <a:cxn ang="0">
                  <a:pos x="286" y="309"/>
                </a:cxn>
                <a:cxn ang="0">
                  <a:pos x="297" y="328"/>
                </a:cxn>
                <a:cxn ang="0">
                  <a:pos x="297" y="334"/>
                </a:cxn>
                <a:cxn ang="0">
                  <a:pos x="274" y="315"/>
                </a:cxn>
                <a:cxn ang="0">
                  <a:pos x="246" y="291"/>
                </a:cxn>
                <a:cxn ang="0">
                  <a:pos x="223" y="273"/>
                </a:cxn>
                <a:cxn ang="0">
                  <a:pos x="200" y="255"/>
                </a:cxn>
                <a:cxn ang="0">
                  <a:pos x="188" y="249"/>
                </a:cxn>
                <a:cxn ang="0">
                  <a:pos x="183" y="243"/>
                </a:cxn>
                <a:cxn ang="0">
                  <a:pos x="160" y="225"/>
                </a:cxn>
                <a:cxn ang="0">
                  <a:pos x="154" y="218"/>
                </a:cxn>
                <a:cxn ang="0">
                  <a:pos x="103" y="158"/>
                </a:cxn>
                <a:cxn ang="0">
                  <a:pos x="91" y="152"/>
                </a:cxn>
                <a:cxn ang="0">
                  <a:pos x="74" y="128"/>
                </a:cxn>
                <a:cxn ang="0">
                  <a:pos x="63" y="109"/>
                </a:cxn>
                <a:cxn ang="0">
                  <a:pos x="51" y="91"/>
                </a:cxn>
                <a:cxn ang="0">
                  <a:pos x="34" y="67"/>
                </a:cxn>
                <a:cxn ang="0">
                  <a:pos x="17" y="37"/>
                </a:cxn>
                <a:cxn ang="0">
                  <a:pos x="11" y="18"/>
                </a:cxn>
                <a:cxn ang="0">
                  <a:pos x="0" y="0"/>
                </a:cxn>
              </a:cxnLst>
              <a:rect l="0" t="0" r="r" b="b"/>
              <a:pathLst>
                <a:path w="304" h="341">
                  <a:moveTo>
                    <a:pt x="0" y="0"/>
                  </a:moveTo>
                  <a:lnTo>
                    <a:pt x="5" y="6"/>
                  </a:lnTo>
                  <a:lnTo>
                    <a:pt x="17" y="12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51" y="37"/>
                  </a:lnTo>
                  <a:lnTo>
                    <a:pt x="63" y="37"/>
                  </a:lnTo>
                  <a:lnTo>
                    <a:pt x="74" y="49"/>
                  </a:lnTo>
                  <a:lnTo>
                    <a:pt x="80" y="49"/>
                  </a:lnTo>
                  <a:lnTo>
                    <a:pt x="91" y="61"/>
                  </a:lnTo>
                  <a:lnTo>
                    <a:pt x="97" y="61"/>
                  </a:lnTo>
                  <a:lnTo>
                    <a:pt x="108" y="73"/>
                  </a:lnTo>
                  <a:lnTo>
                    <a:pt x="114" y="73"/>
                  </a:lnTo>
                  <a:lnTo>
                    <a:pt x="131" y="91"/>
                  </a:lnTo>
                  <a:lnTo>
                    <a:pt x="137" y="91"/>
                  </a:lnTo>
                  <a:lnTo>
                    <a:pt x="154" y="109"/>
                  </a:lnTo>
                  <a:lnTo>
                    <a:pt x="160" y="109"/>
                  </a:lnTo>
                  <a:lnTo>
                    <a:pt x="160" y="115"/>
                  </a:lnTo>
                  <a:lnTo>
                    <a:pt x="165" y="121"/>
                  </a:lnTo>
                  <a:lnTo>
                    <a:pt x="171" y="121"/>
                  </a:lnTo>
                  <a:lnTo>
                    <a:pt x="171" y="128"/>
                  </a:lnTo>
                  <a:lnTo>
                    <a:pt x="177" y="134"/>
                  </a:lnTo>
                  <a:lnTo>
                    <a:pt x="183" y="134"/>
                  </a:lnTo>
                  <a:lnTo>
                    <a:pt x="183" y="140"/>
                  </a:lnTo>
                  <a:lnTo>
                    <a:pt x="200" y="158"/>
                  </a:lnTo>
                  <a:lnTo>
                    <a:pt x="200" y="164"/>
                  </a:lnTo>
                  <a:lnTo>
                    <a:pt x="205" y="164"/>
                  </a:lnTo>
                  <a:lnTo>
                    <a:pt x="205" y="170"/>
                  </a:lnTo>
                  <a:lnTo>
                    <a:pt x="217" y="182"/>
                  </a:lnTo>
                  <a:lnTo>
                    <a:pt x="217" y="188"/>
                  </a:lnTo>
                  <a:lnTo>
                    <a:pt x="228" y="200"/>
                  </a:lnTo>
                  <a:lnTo>
                    <a:pt x="228" y="206"/>
                  </a:lnTo>
                  <a:lnTo>
                    <a:pt x="234" y="212"/>
                  </a:lnTo>
                  <a:lnTo>
                    <a:pt x="234" y="218"/>
                  </a:lnTo>
                  <a:lnTo>
                    <a:pt x="246" y="231"/>
                  </a:lnTo>
                  <a:lnTo>
                    <a:pt x="246" y="237"/>
                  </a:lnTo>
                  <a:lnTo>
                    <a:pt x="257" y="249"/>
                  </a:lnTo>
                  <a:lnTo>
                    <a:pt x="263" y="261"/>
                  </a:lnTo>
                  <a:lnTo>
                    <a:pt x="263" y="267"/>
                  </a:lnTo>
                  <a:lnTo>
                    <a:pt x="268" y="273"/>
                  </a:lnTo>
                  <a:lnTo>
                    <a:pt x="274" y="285"/>
                  </a:lnTo>
                  <a:lnTo>
                    <a:pt x="280" y="291"/>
                  </a:lnTo>
                  <a:lnTo>
                    <a:pt x="280" y="303"/>
                  </a:lnTo>
                  <a:lnTo>
                    <a:pt x="286" y="309"/>
                  </a:lnTo>
                  <a:lnTo>
                    <a:pt x="291" y="321"/>
                  </a:lnTo>
                  <a:lnTo>
                    <a:pt x="297" y="328"/>
                  </a:lnTo>
                  <a:lnTo>
                    <a:pt x="303" y="340"/>
                  </a:lnTo>
                  <a:lnTo>
                    <a:pt x="297" y="334"/>
                  </a:lnTo>
                  <a:lnTo>
                    <a:pt x="286" y="328"/>
                  </a:lnTo>
                  <a:lnTo>
                    <a:pt x="274" y="315"/>
                  </a:lnTo>
                  <a:lnTo>
                    <a:pt x="263" y="309"/>
                  </a:lnTo>
                  <a:lnTo>
                    <a:pt x="246" y="291"/>
                  </a:lnTo>
                  <a:lnTo>
                    <a:pt x="234" y="285"/>
                  </a:lnTo>
                  <a:lnTo>
                    <a:pt x="223" y="273"/>
                  </a:lnTo>
                  <a:lnTo>
                    <a:pt x="217" y="273"/>
                  </a:lnTo>
                  <a:lnTo>
                    <a:pt x="200" y="255"/>
                  </a:lnTo>
                  <a:lnTo>
                    <a:pt x="194" y="255"/>
                  </a:lnTo>
                  <a:lnTo>
                    <a:pt x="188" y="249"/>
                  </a:lnTo>
                  <a:lnTo>
                    <a:pt x="188" y="243"/>
                  </a:lnTo>
                  <a:lnTo>
                    <a:pt x="183" y="243"/>
                  </a:lnTo>
                  <a:lnTo>
                    <a:pt x="165" y="225"/>
                  </a:lnTo>
                  <a:lnTo>
                    <a:pt x="160" y="225"/>
                  </a:lnTo>
                  <a:lnTo>
                    <a:pt x="160" y="218"/>
                  </a:lnTo>
                  <a:lnTo>
                    <a:pt x="154" y="218"/>
                  </a:lnTo>
                  <a:lnTo>
                    <a:pt x="103" y="164"/>
                  </a:lnTo>
                  <a:lnTo>
                    <a:pt x="103" y="158"/>
                  </a:lnTo>
                  <a:lnTo>
                    <a:pt x="97" y="152"/>
                  </a:lnTo>
                  <a:lnTo>
                    <a:pt x="91" y="152"/>
                  </a:lnTo>
                  <a:lnTo>
                    <a:pt x="91" y="146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63" y="109"/>
                  </a:lnTo>
                  <a:lnTo>
                    <a:pt x="63" y="103"/>
                  </a:lnTo>
                  <a:lnTo>
                    <a:pt x="51" y="91"/>
                  </a:lnTo>
                  <a:lnTo>
                    <a:pt x="51" y="85"/>
                  </a:lnTo>
                  <a:lnTo>
                    <a:pt x="34" y="67"/>
                  </a:lnTo>
                  <a:lnTo>
                    <a:pt x="34" y="55"/>
                  </a:lnTo>
                  <a:lnTo>
                    <a:pt x="17" y="37"/>
                  </a:lnTo>
                  <a:lnTo>
                    <a:pt x="17" y="25"/>
                  </a:lnTo>
                  <a:lnTo>
                    <a:pt x="11" y="18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9" name="Freeform 41"/>
            <p:cNvSpPr>
              <a:spLocks/>
            </p:cNvSpPr>
            <p:nvPr/>
          </p:nvSpPr>
          <p:spPr bwMode="auto">
            <a:xfrm>
              <a:off x="4002" y="2083"/>
              <a:ext cx="288" cy="586"/>
            </a:xfrm>
            <a:custGeom>
              <a:avLst/>
              <a:gdLst/>
              <a:ahLst/>
              <a:cxnLst>
                <a:cxn ang="0">
                  <a:pos x="223" y="345"/>
                </a:cxn>
                <a:cxn ang="0">
                  <a:pos x="229" y="194"/>
                </a:cxn>
                <a:cxn ang="0">
                  <a:pos x="240" y="127"/>
                </a:cxn>
                <a:cxn ang="0">
                  <a:pos x="246" y="36"/>
                </a:cxn>
                <a:cxn ang="0">
                  <a:pos x="257" y="12"/>
                </a:cxn>
                <a:cxn ang="0">
                  <a:pos x="263" y="54"/>
                </a:cxn>
                <a:cxn ang="0">
                  <a:pos x="275" y="109"/>
                </a:cxn>
                <a:cxn ang="0">
                  <a:pos x="280" y="218"/>
                </a:cxn>
                <a:cxn ang="0">
                  <a:pos x="280" y="278"/>
                </a:cxn>
                <a:cxn ang="0">
                  <a:pos x="275" y="375"/>
                </a:cxn>
                <a:cxn ang="0">
                  <a:pos x="263" y="418"/>
                </a:cxn>
                <a:cxn ang="0">
                  <a:pos x="257" y="454"/>
                </a:cxn>
                <a:cxn ang="0">
                  <a:pos x="246" y="484"/>
                </a:cxn>
                <a:cxn ang="0">
                  <a:pos x="240" y="515"/>
                </a:cxn>
                <a:cxn ang="0">
                  <a:pos x="229" y="539"/>
                </a:cxn>
                <a:cxn ang="0">
                  <a:pos x="223" y="569"/>
                </a:cxn>
                <a:cxn ang="0">
                  <a:pos x="212" y="575"/>
                </a:cxn>
                <a:cxn ang="0">
                  <a:pos x="206" y="551"/>
                </a:cxn>
                <a:cxn ang="0">
                  <a:pos x="195" y="527"/>
                </a:cxn>
                <a:cxn ang="0">
                  <a:pos x="183" y="503"/>
                </a:cxn>
                <a:cxn ang="0">
                  <a:pos x="172" y="478"/>
                </a:cxn>
                <a:cxn ang="0">
                  <a:pos x="160" y="460"/>
                </a:cxn>
                <a:cxn ang="0">
                  <a:pos x="143" y="430"/>
                </a:cxn>
                <a:cxn ang="0">
                  <a:pos x="132" y="406"/>
                </a:cxn>
                <a:cxn ang="0">
                  <a:pos x="109" y="375"/>
                </a:cxn>
                <a:cxn ang="0">
                  <a:pos x="97" y="363"/>
                </a:cxn>
                <a:cxn ang="0">
                  <a:pos x="86" y="339"/>
                </a:cxn>
                <a:cxn ang="0">
                  <a:pos x="74" y="315"/>
                </a:cxn>
                <a:cxn ang="0">
                  <a:pos x="57" y="291"/>
                </a:cxn>
                <a:cxn ang="0">
                  <a:pos x="46" y="266"/>
                </a:cxn>
                <a:cxn ang="0">
                  <a:pos x="34" y="242"/>
                </a:cxn>
                <a:cxn ang="0">
                  <a:pos x="23" y="218"/>
                </a:cxn>
                <a:cxn ang="0">
                  <a:pos x="17" y="188"/>
                </a:cxn>
                <a:cxn ang="0">
                  <a:pos x="6" y="163"/>
                </a:cxn>
                <a:cxn ang="0">
                  <a:pos x="0" y="133"/>
                </a:cxn>
                <a:cxn ang="0">
                  <a:pos x="17" y="151"/>
                </a:cxn>
                <a:cxn ang="0">
                  <a:pos x="34" y="169"/>
                </a:cxn>
                <a:cxn ang="0">
                  <a:pos x="46" y="181"/>
                </a:cxn>
                <a:cxn ang="0">
                  <a:pos x="52" y="200"/>
                </a:cxn>
                <a:cxn ang="0">
                  <a:pos x="63" y="212"/>
                </a:cxn>
                <a:cxn ang="0">
                  <a:pos x="92" y="248"/>
                </a:cxn>
                <a:cxn ang="0">
                  <a:pos x="103" y="272"/>
                </a:cxn>
                <a:cxn ang="0">
                  <a:pos x="126" y="303"/>
                </a:cxn>
                <a:cxn ang="0">
                  <a:pos x="137" y="327"/>
                </a:cxn>
                <a:cxn ang="0">
                  <a:pos x="149" y="351"/>
                </a:cxn>
                <a:cxn ang="0">
                  <a:pos x="166" y="375"/>
                </a:cxn>
                <a:cxn ang="0">
                  <a:pos x="172" y="400"/>
                </a:cxn>
                <a:cxn ang="0">
                  <a:pos x="189" y="430"/>
                </a:cxn>
                <a:cxn ang="0">
                  <a:pos x="195" y="448"/>
                </a:cxn>
                <a:cxn ang="0">
                  <a:pos x="206" y="472"/>
                </a:cxn>
                <a:cxn ang="0">
                  <a:pos x="217" y="497"/>
                </a:cxn>
              </a:cxnLst>
              <a:rect l="0" t="0" r="r" b="b"/>
              <a:pathLst>
                <a:path w="287" h="582">
                  <a:moveTo>
                    <a:pt x="217" y="503"/>
                  </a:moveTo>
                  <a:lnTo>
                    <a:pt x="217" y="351"/>
                  </a:lnTo>
                  <a:lnTo>
                    <a:pt x="223" y="345"/>
                  </a:lnTo>
                  <a:lnTo>
                    <a:pt x="223" y="254"/>
                  </a:lnTo>
                  <a:lnTo>
                    <a:pt x="229" y="248"/>
                  </a:lnTo>
                  <a:lnTo>
                    <a:pt x="229" y="194"/>
                  </a:lnTo>
                  <a:lnTo>
                    <a:pt x="235" y="188"/>
                  </a:lnTo>
                  <a:lnTo>
                    <a:pt x="235" y="133"/>
                  </a:lnTo>
                  <a:lnTo>
                    <a:pt x="240" y="127"/>
                  </a:lnTo>
                  <a:lnTo>
                    <a:pt x="240" y="78"/>
                  </a:lnTo>
                  <a:lnTo>
                    <a:pt x="246" y="66"/>
                  </a:lnTo>
                  <a:lnTo>
                    <a:pt x="246" y="36"/>
                  </a:lnTo>
                  <a:lnTo>
                    <a:pt x="252" y="24"/>
                  </a:lnTo>
                  <a:lnTo>
                    <a:pt x="252" y="0"/>
                  </a:lnTo>
                  <a:lnTo>
                    <a:pt x="257" y="12"/>
                  </a:lnTo>
                  <a:lnTo>
                    <a:pt x="257" y="30"/>
                  </a:lnTo>
                  <a:lnTo>
                    <a:pt x="263" y="42"/>
                  </a:lnTo>
                  <a:lnTo>
                    <a:pt x="263" y="54"/>
                  </a:lnTo>
                  <a:lnTo>
                    <a:pt x="269" y="66"/>
                  </a:lnTo>
                  <a:lnTo>
                    <a:pt x="269" y="97"/>
                  </a:lnTo>
                  <a:lnTo>
                    <a:pt x="275" y="109"/>
                  </a:lnTo>
                  <a:lnTo>
                    <a:pt x="275" y="133"/>
                  </a:lnTo>
                  <a:lnTo>
                    <a:pt x="280" y="145"/>
                  </a:lnTo>
                  <a:lnTo>
                    <a:pt x="280" y="218"/>
                  </a:lnTo>
                  <a:lnTo>
                    <a:pt x="286" y="224"/>
                  </a:lnTo>
                  <a:lnTo>
                    <a:pt x="286" y="266"/>
                  </a:lnTo>
                  <a:lnTo>
                    <a:pt x="280" y="278"/>
                  </a:lnTo>
                  <a:lnTo>
                    <a:pt x="280" y="345"/>
                  </a:lnTo>
                  <a:lnTo>
                    <a:pt x="275" y="351"/>
                  </a:lnTo>
                  <a:lnTo>
                    <a:pt x="275" y="375"/>
                  </a:lnTo>
                  <a:lnTo>
                    <a:pt x="269" y="387"/>
                  </a:lnTo>
                  <a:lnTo>
                    <a:pt x="269" y="412"/>
                  </a:lnTo>
                  <a:lnTo>
                    <a:pt x="263" y="418"/>
                  </a:lnTo>
                  <a:lnTo>
                    <a:pt x="263" y="436"/>
                  </a:lnTo>
                  <a:lnTo>
                    <a:pt x="257" y="442"/>
                  </a:lnTo>
                  <a:lnTo>
                    <a:pt x="257" y="454"/>
                  </a:lnTo>
                  <a:lnTo>
                    <a:pt x="252" y="460"/>
                  </a:lnTo>
                  <a:lnTo>
                    <a:pt x="252" y="478"/>
                  </a:lnTo>
                  <a:lnTo>
                    <a:pt x="246" y="484"/>
                  </a:lnTo>
                  <a:lnTo>
                    <a:pt x="246" y="497"/>
                  </a:lnTo>
                  <a:lnTo>
                    <a:pt x="240" y="503"/>
                  </a:lnTo>
                  <a:lnTo>
                    <a:pt x="240" y="515"/>
                  </a:lnTo>
                  <a:lnTo>
                    <a:pt x="235" y="521"/>
                  </a:lnTo>
                  <a:lnTo>
                    <a:pt x="235" y="533"/>
                  </a:lnTo>
                  <a:lnTo>
                    <a:pt x="229" y="539"/>
                  </a:lnTo>
                  <a:lnTo>
                    <a:pt x="229" y="551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7" y="575"/>
                  </a:lnTo>
                  <a:lnTo>
                    <a:pt x="217" y="581"/>
                  </a:lnTo>
                  <a:lnTo>
                    <a:pt x="212" y="575"/>
                  </a:lnTo>
                  <a:lnTo>
                    <a:pt x="212" y="563"/>
                  </a:lnTo>
                  <a:lnTo>
                    <a:pt x="206" y="557"/>
                  </a:lnTo>
                  <a:lnTo>
                    <a:pt x="206" y="551"/>
                  </a:lnTo>
                  <a:lnTo>
                    <a:pt x="200" y="539"/>
                  </a:lnTo>
                  <a:lnTo>
                    <a:pt x="200" y="533"/>
                  </a:lnTo>
                  <a:lnTo>
                    <a:pt x="195" y="527"/>
                  </a:lnTo>
                  <a:lnTo>
                    <a:pt x="195" y="521"/>
                  </a:lnTo>
                  <a:lnTo>
                    <a:pt x="189" y="509"/>
                  </a:lnTo>
                  <a:lnTo>
                    <a:pt x="183" y="503"/>
                  </a:lnTo>
                  <a:lnTo>
                    <a:pt x="183" y="497"/>
                  </a:lnTo>
                  <a:lnTo>
                    <a:pt x="172" y="484"/>
                  </a:lnTo>
                  <a:lnTo>
                    <a:pt x="172" y="478"/>
                  </a:lnTo>
                  <a:lnTo>
                    <a:pt x="166" y="472"/>
                  </a:lnTo>
                  <a:lnTo>
                    <a:pt x="166" y="466"/>
                  </a:lnTo>
                  <a:lnTo>
                    <a:pt x="160" y="460"/>
                  </a:lnTo>
                  <a:lnTo>
                    <a:pt x="155" y="448"/>
                  </a:lnTo>
                  <a:lnTo>
                    <a:pt x="155" y="442"/>
                  </a:lnTo>
                  <a:lnTo>
                    <a:pt x="143" y="430"/>
                  </a:lnTo>
                  <a:lnTo>
                    <a:pt x="143" y="424"/>
                  </a:lnTo>
                  <a:lnTo>
                    <a:pt x="132" y="412"/>
                  </a:lnTo>
                  <a:lnTo>
                    <a:pt x="132" y="406"/>
                  </a:lnTo>
                  <a:lnTo>
                    <a:pt x="120" y="394"/>
                  </a:lnTo>
                  <a:lnTo>
                    <a:pt x="120" y="387"/>
                  </a:lnTo>
                  <a:lnTo>
                    <a:pt x="109" y="375"/>
                  </a:lnTo>
                  <a:lnTo>
                    <a:pt x="109" y="369"/>
                  </a:lnTo>
                  <a:lnTo>
                    <a:pt x="103" y="369"/>
                  </a:lnTo>
                  <a:lnTo>
                    <a:pt x="97" y="363"/>
                  </a:lnTo>
                  <a:lnTo>
                    <a:pt x="97" y="357"/>
                  </a:lnTo>
                  <a:lnTo>
                    <a:pt x="86" y="345"/>
                  </a:lnTo>
                  <a:lnTo>
                    <a:pt x="86" y="339"/>
                  </a:lnTo>
                  <a:lnTo>
                    <a:pt x="80" y="333"/>
                  </a:lnTo>
                  <a:lnTo>
                    <a:pt x="74" y="321"/>
                  </a:lnTo>
                  <a:lnTo>
                    <a:pt x="74" y="315"/>
                  </a:lnTo>
                  <a:lnTo>
                    <a:pt x="63" y="303"/>
                  </a:lnTo>
                  <a:lnTo>
                    <a:pt x="63" y="297"/>
                  </a:lnTo>
                  <a:lnTo>
                    <a:pt x="57" y="291"/>
                  </a:lnTo>
                  <a:lnTo>
                    <a:pt x="57" y="284"/>
                  </a:lnTo>
                  <a:lnTo>
                    <a:pt x="46" y="272"/>
                  </a:lnTo>
                  <a:lnTo>
                    <a:pt x="46" y="266"/>
                  </a:lnTo>
                  <a:lnTo>
                    <a:pt x="40" y="260"/>
                  </a:lnTo>
                  <a:lnTo>
                    <a:pt x="40" y="248"/>
                  </a:lnTo>
                  <a:lnTo>
                    <a:pt x="34" y="242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3" y="218"/>
                  </a:lnTo>
                  <a:lnTo>
                    <a:pt x="23" y="212"/>
                  </a:lnTo>
                  <a:lnTo>
                    <a:pt x="17" y="206"/>
                  </a:lnTo>
                  <a:lnTo>
                    <a:pt x="17" y="188"/>
                  </a:lnTo>
                  <a:lnTo>
                    <a:pt x="12" y="181"/>
                  </a:lnTo>
                  <a:lnTo>
                    <a:pt x="12" y="169"/>
                  </a:lnTo>
                  <a:lnTo>
                    <a:pt x="6" y="163"/>
                  </a:lnTo>
                  <a:lnTo>
                    <a:pt x="6" y="151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12" y="145"/>
                  </a:lnTo>
                  <a:lnTo>
                    <a:pt x="12" y="151"/>
                  </a:lnTo>
                  <a:lnTo>
                    <a:pt x="17" y="151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34" y="169"/>
                  </a:lnTo>
                  <a:lnTo>
                    <a:pt x="34" y="175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46" y="188"/>
                  </a:lnTo>
                  <a:lnTo>
                    <a:pt x="52" y="194"/>
                  </a:lnTo>
                  <a:lnTo>
                    <a:pt x="52" y="200"/>
                  </a:lnTo>
                  <a:lnTo>
                    <a:pt x="57" y="206"/>
                  </a:lnTo>
                  <a:lnTo>
                    <a:pt x="63" y="206"/>
                  </a:lnTo>
                  <a:lnTo>
                    <a:pt x="63" y="212"/>
                  </a:lnTo>
                  <a:lnTo>
                    <a:pt x="69" y="218"/>
                  </a:lnTo>
                  <a:lnTo>
                    <a:pt x="69" y="224"/>
                  </a:lnTo>
                  <a:lnTo>
                    <a:pt x="92" y="248"/>
                  </a:lnTo>
                  <a:lnTo>
                    <a:pt x="92" y="254"/>
                  </a:lnTo>
                  <a:lnTo>
                    <a:pt x="103" y="266"/>
                  </a:lnTo>
                  <a:lnTo>
                    <a:pt x="103" y="272"/>
                  </a:lnTo>
                  <a:lnTo>
                    <a:pt x="114" y="284"/>
                  </a:lnTo>
                  <a:lnTo>
                    <a:pt x="114" y="291"/>
                  </a:lnTo>
                  <a:lnTo>
                    <a:pt x="126" y="303"/>
                  </a:lnTo>
                  <a:lnTo>
                    <a:pt x="126" y="309"/>
                  </a:lnTo>
                  <a:lnTo>
                    <a:pt x="137" y="321"/>
                  </a:lnTo>
                  <a:lnTo>
                    <a:pt x="137" y="327"/>
                  </a:lnTo>
                  <a:lnTo>
                    <a:pt x="143" y="339"/>
                  </a:lnTo>
                  <a:lnTo>
                    <a:pt x="149" y="345"/>
                  </a:lnTo>
                  <a:lnTo>
                    <a:pt x="149" y="351"/>
                  </a:lnTo>
                  <a:lnTo>
                    <a:pt x="155" y="357"/>
                  </a:lnTo>
                  <a:lnTo>
                    <a:pt x="155" y="363"/>
                  </a:lnTo>
                  <a:lnTo>
                    <a:pt x="166" y="375"/>
                  </a:lnTo>
                  <a:lnTo>
                    <a:pt x="166" y="381"/>
                  </a:lnTo>
                  <a:lnTo>
                    <a:pt x="172" y="394"/>
                  </a:lnTo>
                  <a:lnTo>
                    <a:pt x="172" y="400"/>
                  </a:lnTo>
                  <a:lnTo>
                    <a:pt x="183" y="412"/>
                  </a:lnTo>
                  <a:lnTo>
                    <a:pt x="183" y="418"/>
                  </a:lnTo>
                  <a:lnTo>
                    <a:pt x="189" y="430"/>
                  </a:lnTo>
                  <a:lnTo>
                    <a:pt x="189" y="436"/>
                  </a:lnTo>
                  <a:lnTo>
                    <a:pt x="195" y="442"/>
                  </a:lnTo>
                  <a:lnTo>
                    <a:pt x="195" y="448"/>
                  </a:lnTo>
                  <a:lnTo>
                    <a:pt x="200" y="454"/>
                  </a:lnTo>
                  <a:lnTo>
                    <a:pt x="206" y="466"/>
                  </a:lnTo>
                  <a:lnTo>
                    <a:pt x="206" y="472"/>
                  </a:lnTo>
                  <a:lnTo>
                    <a:pt x="212" y="478"/>
                  </a:lnTo>
                  <a:lnTo>
                    <a:pt x="212" y="484"/>
                  </a:lnTo>
                  <a:lnTo>
                    <a:pt x="217" y="497"/>
                  </a:lnTo>
                  <a:lnTo>
                    <a:pt x="217" y="503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" name="Freeform 42"/>
            <p:cNvSpPr>
              <a:spLocks/>
            </p:cNvSpPr>
            <p:nvPr/>
          </p:nvSpPr>
          <p:spPr bwMode="auto">
            <a:xfrm>
              <a:off x="4067" y="2480"/>
              <a:ext cx="301" cy="618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17" y="72"/>
                </a:cxn>
                <a:cxn ang="0">
                  <a:pos x="29" y="96"/>
                </a:cxn>
                <a:cxn ang="0">
                  <a:pos x="34" y="121"/>
                </a:cxn>
                <a:cxn ang="0">
                  <a:pos x="46" y="139"/>
                </a:cxn>
                <a:cxn ang="0">
                  <a:pos x="51" y="163"/>
                </a:cxn>
                <a:cxn ang="0">
                  <a:pos x="63" y="181"/>
                </a:cxn>
                <a:cxn ang="0">
                  <a:pos x="69" y="212"/>
                </a:cxn>
                <a:cxn ang="0">
                  <a:pos x="80" y="242"/>
                </a:cxn>
                <a:cxn ang="0">
                  <a:pos x="86" y="296"/>
                </a:cxn>
                <a:cxn ang="0">
                  <a:pos x="92" y="496"/>
                </a:cxn>
                <a:cxn ang="0">
                  <a:pos x="103" y="478"/>
                </a:cxn>
                <a:cxn ang="0">
                  <a:pos x="109" y="460"/>
                </a:cxn>
                <a:cxn ang="0">
                  <a:pos x="120" y="436"/>
                </a:cxn>
                <a:cxn ang="0">
                  <a:pos x="126" y="418"/>
                </a:cxn>
                <a:cxn ang="0">
                  <a:pos x="137" y="393"/>
                </a:cxn>
                <a:cxn ang="0">
                  <a:pos x="143" y="375"/>
                </a:cxn>
                <a:cxn ang="0">
                  <a:pos x="154" y="351"/>
                </a:cxn>
                <a:cxn ang="0">
                  <a:pos x="160" y="333"/>
                </a:cxn>
                <a:cxn ang="0">
                  <a:pos x="172" y="309"/>
                </a:cxn>
                <a:cxn ang="0">
                  <a:pos x="183" y="284"/>
                </a:cxn>
                <a:cxn ang="0">
                  <a:pos x="189" y="260"/>
                </a:cxn>
                <a:cxn ang="0">
                  <a:pos x="200" y="236"/>
                </a:cxn>
                <a:cxn ang="0">
                  <a:pos x="217" y="206"/>
                </a:cxn>
                <a:cxn ang="0">
                  <a:pos x="223" y="175"/>
                </a:cxn>
                <a:cxn ang="0">
                  <a:pos x="240" y="145"/>
                </a:cxn>
                <a:cxn ang="0">
                  <a:pos x="252" y="115"/>
                </a:cxn>
                <a:cxn ang="0">
                  <a:pos x="263" y="90"/>
                </a:cxn>
                <a:cxn ang="0">
                  <a:pos x="275" y="66"/>
                </a:cxn>
                <a:cxn ang="0">
                  <a:pos x="286" y="36"/>
                </a:cxn>
                <a:cxn ang="0">
                  <a:pos x="297" y="12"/>
                </a:cxn>
                <a:cxn ang="0">
                  <a:pos x="297" y="157"/>
                </a:cxn>
                <a:cxn ang="0">
                  <a:pos x="292" y="206"/>
                </a:cxn>
                <a:cxn ang="0">
                  <a:pos x="280" y="236"/>
                </a:cxn>
                <a:cxn ang="0">
                  <a:pos x="269" y="260"/>
                </a:cxn>
                <a:cxn ang="0">
                  <a:pos x="263" y="290"/>
                </a:cxn>
                <a:cxn ang="0">
                  <a:pos x="246" y="321"/>
                </a:cxn>
                <a:cxn ang="0">
                  <a:pos x="234" y="345"/>
                </a:cxn>
                <a:cxn ang="0">
                  <a:pos x="217" y="375"/>
                </a:cxn>
                <a:cxn ang="0">
                  <a:pos x="200" y="406"/>
                </a:cxn>
                <a:cxn ang="0">
                  <a:pos x="183" y="436"/>
                </a:cxn>
                <a:cxn ang="0">
                  <a:pos x="160" y="466"/>
                </a:cxn>
                <a:cxn ang="0">
                  <a:pos x="143" y="496"/>
                </a:cxn>
                <a:cxn ang="0">
                  <a:pos x="114" y="533"/>
                </a:cxn>
                <a:cxn ang="0">
                  <a:pos x="97" y="563"/>
                </a:cxn>
                <a:cxn ang="0">
                  <a:pos x="69" y="605"/>
                </a:cxn>
                <a:cxn ang="0">
                  <a:pos x="57" y="551"/>
                </a:cxn>
                <a:cxn ang="0">
                  <a:pos x="51" y="478"/>
                </a:cxn>
                <a:cxn ang="0">
                  <a:pos x="40" y="448"/>
                </a:cxn>
                <a:cxn ang="0">
                  <a:pos x="34" y="393"/>
                </a:cxn>
                <a:cxn ang="0">
                  <a:pos x="23" y="357"/>
                </a:cxn>
                <a:cxn ang="0">
                  <a:pos x="17" y="303"/>
                </a:cxn>
                <a:cxn ang="0">
                  <a:pos x="6" y="254"/>
                </a:cxn>
                <a:cxn ang="0">
                  <a:pos x="0" y="30"/>
                </a:cxn>
              </a:cxnLst>
              <a:rect l="0" t="0" r="r" b="b"/>
              <a:pathLst>
                <a:path w="304" h="619">
                  <a:moveTo>
                    <a:pt x="0" y="36"/>
                  </a:moveTo>
                  <a:lnTo>
                    <a:pt x="6" y="42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17" y="72"/>
                  </a:lnTo>
                  <a:lnTo>
                    <a:pt x="17" y="78"/>
                  </a:lnTo>
                  <a:lnTo>
                    <a:pt x="23" y="90"/>
                  </a:lnTo>
                  <a:lnTo>
                    <a:pt x="29" y="96"/>
                  </a:lnTo>
                  <a:lnTo>
                    <a:pt x="29" y="103"/>
                  </a:lnTo>
                  <a:lnTo>
                    <a:pt x="34" y="109"/>
                  </a:lnTo>
                  <a:lnTo>
                    <a:pt x="34" y="121"/>
                  </a:lnTo>
                  <a:lnTo>
                    <a:pt x="40" y="127"/>
                  </a:lnTo>
                  <a:lnTo>
                    <a:pt x="40" y="133"/>
                  </a:lnTo>
                  <a:lnTo>
                    <a:pt x="46" y="139"/>
                  </a:lnTo>
                  <a:lnTo>
                    <a:pt x="46" y="145"/>
                  </a:lnTo>
                  <a:lnTo>
                    <a:pt x="51" y="151"/>
                  </a:lnTo>
                  <a:lnTo>
                    <a:pt x="51" y="163"/>
                  </a:lnTo>
                  <a:lnTo>
                    <a:pt x="57" y="169"/>
                  </a:lnTo>
                  <a:lnTo>
                    <a:pt x="57" y="175"/>
                  </a:lnTo>
                  <a:lnTo>
                    <a:pt x="63" y="181"/>
                  </a:lnTo>
                  <a:lnTo>
                    <a:pt x="63" y="193"/>
                  </a:lnTo>
                  <a:lnTo>
                    <a:pt x="69" y="199"/>
                  </a:lnTo>
                  <a:lnTo>
                    <a:pt x="69" y="212"/>
                  </a:lnTo>
                  <a:lnTo>
                    <a:pt x="74" y="218"/>
                  </a:lnTo>
                  <a:lnTo>
                    <a:pt x="74" y="236"/>
                  </a:lnTo>
                  <a:lnTo>
                    <a:pt x="80" y="242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96"/>
                  </a:lnTo>
                  <a:lnTo>
                    <a:pt x="92" y="303"/>
                  </a:lnTo>
                  <a:lnTo>
                    <a:pt x="92" y="502"/>
                  </a:lnTo>
                  <a:lnTo>
                    <a:pt x="92" y="496"/>
                  </a:lnTo>
                  <a:lnTo>
                    <a:pt x="97" y="490"/>
                  </a:lnTo>
                  <a:lnTo>
                    <a:pt x="97" y="484"/>
                  </a:lnTo>
                  <a:lnTo>
                    <a:pt x="103" y="478"/>
                  </a:lnTo>
                  <a:lnTo>
                    <a:pt x="103" y="472"/>
                  </a:lnTo>
                  <a:lnTo>
                    <a:pt x="109" y="466"/>
                  </a:lnTo>
                  <a:lnTo>
                    <a:pt x="109" y="460"/>
                  </a:lnTo>
                  <a:lnTo>
                    <a:pt x="114" y="448"/>
                  </a:lnTo>
                  <a:lnTo>
                    <a:pt x="114" y="442"/>
                  </a:lnTo>
                  <a:lnTo>
                    <a:pt x="120" y="436"/>
                  </a:lnTo>
                  <a:lnTo>
                    <a:pt x="120" y="430"/>
                  </a:lnTo>
                  <a:lnTo>
                    <a:pt x="126" y="424"/>
                  </a:lnTo>
                  <a:lnTo>
                    <a:pt x="126" y="418"/>
                  </a:lnTo>
                  <a:lnTo>
                    <a:pt x="132" y="412"/>
                  </a:lnTo>
                  <a:lnTo>
                    <a:pt x="132" y="406"/>
                  </a:lnTo>
                  <a:lnTo>
                    <a:pt x="137" y="393"/>
                  </a:lnTo>
                  <a:lnTo>
                    <a:pt x="137" y="387"/>
                  </a:lnTo>
                  <a:lnTo>
                    <a:pt x="143" y="381"/>
                  </a:lnTo>
                  <a:lnTo>
                    <a:pt x="143" y="375"/>
                  </a:lnTo>
                  <a:lnTo>
                    <a:pt x="149" y="369"/>
                  </a:lnTo>
                  <a:lnTo>
                    <a:pt x="149" y="357"/>
                  </a:lnTo>
                  <a:lnTo>
                    <a:pt x="154" y="351"/>
                  </a:lnTo>
                  <a:lnTo>
                    <a:pt x="154" y="345"/>
                  </a:lnTo>
                  <a:lnTo>
                    <a:pt x="160" y="339"/>
                  </a:lnTo>
                  <a:lnTo>
                    <a:pt x="160" y="333"/>
                  </a:lnTo>
                  <a:lnTo>
                    <a:pt x="166" y="321"/>
                  </a:lnTo>
                  <a:lnTo>
                    <a:pt x="166" y="315"/>
                  </a:lnTo>
                  <a:lnTo>
                    <a:pt x="172" y="309"/>
                  </a:lnTo>
                  <a:lnTo>
                    <a:pt x="177" y="296"/>
                  </a:lnTo>
                  <a:lnTo>
                    <a:pt x="177" y="290"/>
                  </a:lnTo>
                  <a:lnTo>
                    <a:pt x="183" y="284"/>
                  </a:lnTo>
                  <a:lnTo>
                    <a:pt x="183" y="278"/>
                  </a:lnTo>
                  <a:lnTo>
                    <a:pt x="189" y="266"/>
                  </a:lnTo>
                  <a:lnTo>
                    <a:pt x="189" y="260"/>
                  </a:lnTo>
                  <a:lnTo>
                    <a:pt x="194" y="254"/>
                  </a:lnTo>
                  <a:lnTo>
                    <a:pt x="200" y="242"/>
                  </a:lnTo>
                  <a:lnTo>
                    <a:pt x="200" y="236"/>
                  </a:lnTo>
                  <a:lnTo>
                    <a:pt x="206" y="230"/>
                  </a:lnTo>
                  <a:lnTo>
                    <a:pt x="206" y="218"/>
                  </a:lnTo>
                  <a:lnTo>
                    <a:pt x="217" y="206"/>
                  </a:lnTo>
                  <a:lnTo>
                    <a:pt x="217" y="193"/>
                  </a:lnTo>
                  <a:lnTo>
                    <a:pt x="223" y="187"/>
                  </a:lnTo>
                  <a:lnTo>
                    <a:pt x="223" y="175"/>
                  </a:lnTo>
                  <a:lnTo>
                    <a:pt x="234" y="163"/>
                  </a:lnTo>
                  <a:lnTo>
                    <a:pt x="234" y="151"/>
                  </a:lnTo>
                  <a:lnTo>
                    <a:pt x="240" y="145"/>
                  </a:lnTo>
                  <a:lnTo>
                    <a:pt x="246" y="133"/>
                  </a:lnTo>
                  <a:lnTo>
                    <a:pt x="246" y="127"/>
                  </a:lnTo>
                  <a:lnTo>
                    <a:pt x="252" y="115"/>
                  </a:lnTo>
                  <a:lnTo>
                    <a:pt x="257" y="109"/>
                  </a:lnTo>
                  <a:lnTo>
                    <a:pt x="257" y="103"/>
                  </a:lnTo>
                  <a:lnTo>
                    <a:pt x="263" y="90"/>
                  </a:lnTo>
                  <a:lnTo>
                    <a:pt x="269" y="84"/>
                  </a:lnTo>
                  <a:lnTo>
                    <a:pt x="269" y="72"/>
                  </a:lnTo>
                  <a:lnTo>
                    <a:pt x="275" y="66"/>
                  </a:lnTo>
                  <a:lnTo>
                    <a:pt x="280" y="54"/>
                  </a:lnTo>
                  <a:lnTo>
                    <a:pt x="280" y="48"/>
                  </a:lnTo>
                  <a:lnTo>
                    <a:pt x="286" y="36"/>
                  </a:lnTo>
                  <a:lnTo>
                    <a:pt x="292" y="30"/>
                  </a:lnTo>
                  <a:lnTo>
                    <a:pt x="297" y="18"/>
                  </a:lnTo>
                  <a:lnTo>
                    <a:pt x="297" y="12"/>
                  </a:lnTo>
                  <a:lnTo>
                    <a:pt x="303" y="0"/>
                  </a:lnTo>
                  <a:lnTo>
                    <a:pt x="303" y="145"/>
                  </a:lnTo>
                  <a:lnTo>
                    <a:pt x="297" y="157"/>
                  </a:lnTo>
                  <a:lnTo>
                    <a:pt x="297" y="175"/>
                  </a:lnTo>
                  <a:lnTo>
                    <a:pt x="292" y="187"/>
                  </a:lnTo>
                  <a:lnTo>
                    <a:pt x="292" y="206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0" y="236"/>
                  </a:lnTo>
                  <a:lnTo>
                    <a:pt x="280" y="242"/>
                  </a:lnTo>
                  <a:lnTo>
                    <a:pt x="275" y="254"/>
                  </a:lnTo>
                  <a:lnTo>
                    <a:pt x="269" y="260"/>
                  </a:lnTo>
                  <a:lnTo>
                    <a:pt x="269" y="272"/>
                  </a:lnTo>
                  <a:lnTo>
                    <a:pt x="263" y="278"/>
                  </a:lnTo>
                  <a:lnTo>
                    <a:pt x="263" y="290"/>
                  </a:lnTo>
                  <a:lnTo>
                    <a:pt x="252" y="303"/>
                  </a:lnTo>
                  <a:lnTo>
                    <a:pt x="252" y="315"/>
                  </a:lnTo>
                  <a:lnTo>
                    <a:pt x="246" y="321"/>
                  </a:lnTo>
                  <a:lnTo>
                    <a:pt x="240" y="333"/>
                  </a:lnTo>
                  <a:lnTo>
                    <a:pt x="234" y="339"/>
                  </a:lnTo>
                  <a:lnTo>
                    <a:pt x="234" y="345"/>
                  </a:lnTo>
                  <a:lnTo>
                    <a:pt x="229" y="357"/>
                  </a:lnTo>
                  <a:lnTo>
                    <a:pt x="223" y="363"/>
                  </a:lnTo>
                  <a:lnTo>
                    <a:pt x="217" y="375"/>
                  </a:lnTo>
                  <a:lnTo>
                    <a:pt x="206" y="387"/>
                  </a:lnTo>
                  <a:lnTo>
                    <a:pt x="200" y="399"/>
                  </a:lnTo>
                  <a:lnTo>
                    <a:pt x="200" y="406"/>
                  </a:lnTo>
                  <a:lnTo>
                    <a:pt x="194" y="418"/>
                  </a:lnTo>
                  <a:lnTo>
                    <a:pt x="189" y="424"/>
                  </a:lnTo>
                  <a:lnTo>
                    <a:pt x="183" y="436"/>
                  </a:lnTo>
                  <a:lnTo>
                    <a:pt x="172" y="448"/>
                  </a:lnTo>
                  <a:lnTo>
                    <a:pt x="166" y="460"/>
                  </a:lnTo>
                  <a:lnTo>
                    <a:pt x="160" y="466"/>
                  </a:lnTo>
                  <a:lnTo>
                    <a:pt x="154" y="478"/>
                  </a:lnTo>
                  <a:lnTo>
                    <a:pt x="149" y="484"/>
                  </a:lnTo>
                  <a:lnTo>
                    <a:pt x="143" y="496"/>
                  </a:lnTo>
                  <a:lnTo>
                    <a:pt x="126" y="515"/>
                  </a:lnTo>
                  <a:lnTo>
                    <a:pt x="120" y="527"/>
                  </a:lnTo>
                  <a:lnTo>
                    <a:pt x="114" y="533"/>
                  </a:lnTo>
                  <a:lnTo>
                    <a:pt x="109" y="545"/>
                  </a:lnTo>
                  <a:lnTo>
                    <a:pt x="103" y="557"/>
                  </a:lnTo>
                  <a:lnTo>
                    <a:pt x="97" y="563"/>
                  </a:lnTo>
                  <a:lnTo>
                    <a:pt x="92" y="575"/>
                  </a:lnTo>
                  <a:lnTo>
                    <a:pt x="74" y="593"/>
                  </a:lnTo>
                  <a:lnTo>
                    <a:pt x="69" y="605"/>
                  </a:lnTo>
                  <a:lnTo>
                    <a:pt x="63" y="618"/>
                  </a:lnTo>
                  <a:lnTo>
                    <a:pt x="63" y="557"/>
                  </a:lnTo>
                  <a:lnTo>
                    <a:pt x="57" y="551"/>
                  </a:lnTo>
                  <a:lnTo>
                    <a:pt x="57" y="509"/>
                  </a:lnTo>
                  <a:lnTo>
                    <a:pt x="51" y="502"/>
                  </a:lnTo>
                  <a:lnTo>
                    <a:pt x="51" y="478"/>
                  </a:lnTo>
                  <a:lnTo>
                    <a:pt x="46" y="472"/>
                  </a:lnTo>
                  <a:lnTo>
                    <a:pt x="46" y="454"/>
                  </a:lnTo>
                  <a:lnTo>
                    <a:pt x="40" y="448"/>
                  </a:lnTo>
                  <a:lnTo>
                    <a:pt x="40" y="424"/>
                  </a:lnTo>
                  <a:lnTo>
                    <a:pt x="34" y="412"/>
                  </a:lnTo>
                  <a:lnTo>
                    <a:pt x="34" y="393"/>
                  </a:lnTo>
                  <a:lnTo>
                    <a:pt x="29" y="387"/>
                  </a:lnTo>
                  <a:lnTo>
                    <a:pt x="29" y="369"/>
                  </a:lnTo>
                  <a:lnTo>
                    <a:pt x="23" y="357"/>
                  </a:lnTo>
                  <a:lnTo>
                    <a:pt x="23" y="333"/>
                  </a:lnTo>
                  <a:lnTo>
                    <a:pt x="17" y="321"/>
                  </a:lnTo>
                  <a:lnTo>
                    <a:pt x="17" y="303"/>
                  </a:lnTo>
                  <a:lnTo>
                    <a:pt x="11" y="296"/>
                  </a:lnTo>
                  <a:lnTo>
                    <a:pt x="11" y="266"/>
                  </a:lnTo>
                  <a:lnTo>
                    <a:pt x="6" y="254"/>
                  </a:lnTo>
                  <a:lnTo>
                    <a:pt x="6" y="212"/>
                  </a:lnTo>
                  <a:lnTo>
                    <a:pt x="0" y="199"/>
                  </a:lnTo>
                  <a:lnTo>
                    <a:pt x="0" y="30"/>
                  </a:lnTo>
                  <a:lnTo>
                    <a:pt x="0" y="3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1" name="Freeform 43"/>
            <p:cNvSpPr>
              <a:spLocks/>
            </p:cNvSpPr>
            <p:nvPr/>
          </p:nvSpPr>
          <p:spPr bwMode="auto">
            <a:xfrm>
              <a:off x="3975" y="2857"/>
              <a:ext cx="360" cy="553"/>
            </a:xfrm>
            <a:custGeom>
              <a:avLst/>
              <a:gdLst/>
              <a:ahLst/>
              <a:cxnLst>
                <a:cxn ang="0">
                  <a:pos x="45" y="12"/>
                </a:cxn>
                <a:cxn ang="0">
                  <a:pos x="51" y="37"/>
                </a:cxn>
                <a:cxn ang="0">
                  <a:pos x="57" y="67"/>
                </a:cxn>
                <a:cxn ang="0">
                  <a:pos x="62" y="85"/>
                </a:cxn>
                <a:cxn ang="0">
                  <a:pos x="68" y="115"/>
                </a:cxn>
                <a:cxn ang="0">
                  <a:pos x="74" y="140"/>
                </a:cxn>
                <a:cxn ang="0">
                  <a:pos x="80" y="170"/>
                </a:cxn>
                <a:cxn ang="0">
                  <a:pos x="85" y="212"/>
                </a:cxn>
                <a:cxn ang="0">
                  <a:pos x="91" y="334"/>
                </a:cxn>
                <a:cxn ang="0">
                  <a:pos x="85" y="376"/>
                </a:cxn>
                <a:cxn ang="0">
                  <a:pos x="80" y="400"/>
                </a:cxn>
                <a:cxn ang="0">
                  <a:pos x="74" y="424"/>
                </a:cxn>
                <a:cxn ang="0">
                  <a:pos x="68" y="443"/>
                </a:cxn>
                <a:cxn ang="0">
                  <a:pos x="80" y="424"/>
                </a:cxn>
                <a:cxn ang="0">
                  <a:pos x="97" y="400"/>
                </a:cxn>
                <a:cxn ang="0">
                  <a:pos x="125" y="364"/>
                </a:cxn>
                <a:cxn ang="0">
                  <a:pos x="131" y="352"/>
                </a:cxn>
                <a:cxn ang="0">
                  <a:pos x="154" y="321"/>
                </a:cxn>
                <a:cxn ang="0">
                  <a:pos x="165" y="303"/>
                </a:cxn>
                <a:cxn ang="0">
                  <a:pos x="183" y="285"/>
                </a:cxn>
                <a:cxn ang="0">
                  <a:pos x="200" y="261"/>
                </a:cxn>
                <a:cxn ang="0">
                  <a:pos x="217" y="237"/>
                </a:cxn>
                <a:cxn ang="0">
                  <a:pos x="240" y="206"/>
                </a:cxn>
                <a:cxn ang="0">
                  <a:pos x="263" y="176"/>
                </a:cxn>
                <a:cxn ang="0">
                  <a:pos x="274" y="158"/>
                </a:cxn>
                <a:cxn ang="0">
                  <a:pos x="308" y="115"/>
                </a:cxn>
                <a:cxn ang="0">
                  <a:pos x="320" y="97"/>
                </a:cxn>
                <a:cxn ang="0">
                  <a:pos x="337" y="73"/>
                </a:cxn>
                <a:cxn ang="0">
                  <a:pos x="343" y="67"/>
                </a:cxn>
                <a:cxn ang="0">
                  <a:pos x="354" y="61"/>
                </a:cxn>
                <a:cxn ang="0">
                  <a:pos x="360" y="55"/>
                </a:cxn>
                <a:cxn ang="0">
                  <a:pos x="360" y="61"/>
                </a:cxn>
                <a:cxn ang="0">
                  <a:pos x="354" y="91"/>
                </a:cxn>
                <a:cxn ang="0">
                  <a:pos x="348" y="115"/>
                </a:cxn>
                <a:cxn ang="0">
                  <a:pos x="343" y="134"/>
                </a:cxn>
                <a:cxn ang="0">
                  <a:pos x="337" y="152"/>
                </a:cxn>
                <a:cxn ang="0">
                  <a:pos x="331" y="170"/>
                </a:cxn>
                <a:cxn ang="0">
                  <a:pos x="320" y="188"/>
                </a:cxn>
                <a:cxn ang="0">
                  <a:pos x="314" y="206"/>
                </a:cxn>
                <a:cxn ang="0">
                  <a:pos x="308" y="224"/>
                </a:cxn>
                <a:cxn ang="0">
                  <a:pos x="291" y="249"/>
                </a:cxn>
                <a:cxn ang="0">
                  <a:pos x="280" y="267"/>
                </a:cxn>
                <a:cxn ang="0">
                  <a:pos x="257" y="297"/>
                </a:cxn>
                <a:cxn ang="0">
                  <a:pos x="177" y="394"/>
                </a:cxn>
                <a:cxn ang="0">
                  <a:pos x="160" y="406"/>
                </a:cxn>
                <a:cxn ang="0">
                  <a:pos x="148" y="424"/>
                </a:cxn>
                <a:cxn ang="0">
                  <a:pos x="120" y="449"/>
                </a:cxn>
                <a:cxn ang="0">
                  <a:pos x="80" y="485"/>
                </a:cxn>
                <a:cxn ang="0">
                  <a:pos x="62" y="497"/>
                </a:cxn>
                <a:cxn ang="0">
                  <a:pos x="45" y="515"/>
                </a:cxn>
                <a:cxn ang="0">
                  <a:pos x="28" y="527"/>
                </a:cxn>
                <a:cxn ang="0">
                  <a:pos x="11" y="546"/>
                </a:cxn>
                <a:cxn ang="0">
                  <a:pos x="5" y="540"/>
                </a:cxn>
                <a:cxn ang="0">
                  <a:pos x="11" y="515"/>
                </a:cxn>
                <a:cxn ang="0">
                  <a:pos x="17" y="491"/>
                </a:cxn>
                <a:cxn ang="0">
                  <a:pos x="22" y="461"/>
                </a:cxn>
                <a:cxn ang="0">
                  <a:pos x="28" y="430"/>
                </a:cxn>
                <a:cxn ang="0">
                  <a:pos x="34" y="370"/>
                </a:cxn>
                <a:cxn ang="0">
                  <a:pos x="28" y="243"/>
                </a:cxn>
                <a:cxn ang="0">
                  <a:pos x="34" y="67"/>
                </a:cxn>
                <a:cxn ang="0">
                  <a:pos x="40" y="37"/>
                </a:cxn>
                <a:cxn ang="0">
                  <a:pos x="45" y="6"/>
                </a:cxn>
              </a:cxnLst>
              <a:rect l="0" t="0" r="r" b="b"/>
              <a:pathLst>
                <a:path w="361" h="553">
                  <a:moveTo>
                    <a:pt x="45" y="0"/>
                  </a:moveTo>
                  <a:lnTo>
                    <a:pt x="45" y="12"/>
                  </a:lnTo>
                  <a:lnTo>
                    <a:pt x="51" y="18"/>
                  </a:lnTo>
                  <a:lnTo>
                    <a:pt x="51" y="37"/>
                  </a:lnTo>
                  <a:lnTo>
                    <a:pt x="57" y="43"/>
                  </a:lnTo>
                  <a:lnTo>
                    <a:pt x="57" y="67"/>
                  </a:lnTo>
                  <a:lnTo>
                    <a:pt x="62" y="73"/>
                  </a:lnTo>
                  <a:lnTo>
                    <a:pt x="62" y="85"/>
                  </a:lnTo>
                  <a:lnTo>
                    <a:pt x="68" y="91"/>
                  </a:lnTo>
                  <a:lnTo>
                    <a:pt x="68" y="115"/>
                  </a:lnTo>
                  <a:lnTo>
                    <a:pt x="74" y="121"/>
                  </a:lnTo>
                  <a:lnTo>
                    <a:pt x="74" y="140"/>
                  </a:lnTo>
                  <a:lnTo>
                    <a:pt x="80" y="146"/>
                  </a:lnTo>
                  <a:lnTo>
                    <a:pt x="80" y="170"/>
                  </a:lnTo>
                  <a:lnTo>
                    <a:pt x="85" y="176"/>
                  </a:lnTo>
                  <a:lnTo>
                    <a:pt x="85" y="212"/>
                  </a:lnTo>
                  <a:lnTo>
                    <a:pt x="91" y="218"/>
                  </a:lnTo>
                  <a:lnTo>
                    <a:pt x="91" y="334"/>
                  </a:lnTo>
                  <a:lnTo>
                    <a:pt x="85" y="346"/>
                  </a:lnTo>
                  <a:lnTo>
                    <a:pt x="85" y="376"/>
                  </a:lnTo>
                  <a:lnTo>
                    <a:pt x="80" y="382"/>
                  </a:lnTo>
                  <a:lnTo>
                    <a:pt x="80" y="400"/>
                  </a:lnTo>
                  <a:lnTo>
                    <a:pt x="74" y="406"/>
                  </a:lnTo>
                  <a:lnTo>
                    <a:pt x="74" y="424"/>
                  </a:lnTo>
                  <a:lnTo>
                    <a:pt x="68" y="437"/>
                  </a:lnTo>
                  <a:lnTo>
                    <a:pt x="68" y="443"/>
                  </a:lnTo>
                  <a:lnTo>
                    <a:pt x="80" y="430"/>
                  </a:lnTo>
                  <a:lnTo>
                    <a:pt x="80" y="424"/>
                  </a:lnTo>
                  <a:lnTo>
                    <a:pt x="91" y="412"/>
                  </a:lnTo>
                  <a:lnTo>
                    <a:pt x="97" y="400"/>
                  </a:lnTo>
                  <a:lnTo>
                    <a:pt x="120" y="376"/>
                  </a:lnTo>
                  <a:lnTo>
                    <a:pt x="125" y="364"/>
                  </a:lnTo>
                  <a:lnTo>
                    <a:pt x="125" y="358"/>
                  </a:lnTo>
                  <a:lnTo>
                    <a:pt x="131" y="352"/>
                  </a:lnTo>
                  <a:lnTo>
                    <a:pt x="137" y="340"/>
                  </a:lnTo>
                  <a:lnTo>
                    <a:pt x="154" y="321"/>
                  </a:lnTo>
                  <a:lnTo>
                    <a:pt x="160" y="309"/>
                  </a:lnTo>
                  <a:lnTo>
                    <a:pt x="165" y="303"/>
                  </a:lnTo>
                  <a:lnTo>
                    <a:pt x="177" y="297"/>
                  </a:lnTo>
                  <a:lnTo>
                    <a:pt x="183" y="285"/>
                  </a:lnTo>
                  <a:lnTo>
                    <a:pt x="194" y="273"/>
                  </a:lnTo>
                  <a:lnTo>
                    <a:pt x="200" y="261"/>
                  </a:lnTo>
                  <a:lnTo>
                    <a:pt x="211" y="249"/>
                  </a:lnTo>
                  <a:lnTo>
                    <a:pt x="217" y="237"/>
                  </a:lnTo>
                  <a:lnTo>
                    <a:pt x="234" y="218"/>
                  </a:lnTo>
                  <a:lnTo>
                    <a:pt x="240" y="206"/>
                  </a:lnTo>
                  <a:lnTo>
                    <a:pt x="257" y="188"/>
                  </a:lnTo>
                  <a:lnTo>
                    <a:pt x="263" y="176"/>
                  </a:lnTo>
                  <a:lnTo>
                    <a:pt x="274" y="164"/>
                  </a:lnTo>
                  <a:lnTo>
                    <a:pt x="274" y="158"/>
                  </a:lnTo>
                  <a:lnTo>
                    <a:pt x="308" y="121"/>
                  </a:lnTo>
                  <a:lnTo>
                    <a:pt x="308" y="115"/>
                  </a:lnTo>
                  <a:lnTo>
                    <a:pt x="320" y="103"/>
                  </a:lnTo>
                  <a:lnTo>
                    <a:pt x="320" y="97"/>
                  </a:lnTo>
                  <a:lnTo>
                    <a:pt x="337" y="79"/>
                  </a:lnTo>
                  <a:lnTo>
                    <a:pt x="337" y="73"/>
                  </a:lnTo>
                  <a:lnTo>
                    <a:pt x="343" y="73"/>
                  </a:lnTo>
                  <a:lnTo>
                    <a:pt x="343" y="67"/>
                  </a:lnTo>
                  <a:lnTo>
                    <a:pt x="348" y="61"/>
                  </a:lnTo>
                  <a:lnTo>
                    <a:pt x="354" y="61"/>
                  </a:lnTo>
                  <a:lnTo>
                    <a:pt x="354" y="55"/>
                  </a:lnTo>
                  <a:lnTo>
                    <a:pt x="360" y="55"/>
                  </a:lnTo>
                  <a:lnTo>
                    <a:pt x="360" y="49"/>
                  </a:lnTo>
                  <a:lnTo>
                    <a:pt x="360" y="61"/>
                  </a:lnTo>
                  <a:lnTo>
                    <a:pt x="354" y="73"/>
                  </a:lnTo>
                  <a:lnTo>
                    <a:pt x="354" y="91"/>
                  </a:lnTo>
                  <a:lnTo>
                    <a:pt x="348" y="103"/>
                  </a:lnTo>
                  <a:lnTo>
                    <a:pt x="348" y="115"/>
                  </a:lnTo>
                  <a:lnTo>
                    <a:pt x="343" y="121"/>
                  </a:lnTo>
                  <a:lnTo>
                    <a:pt x="343" y="134"/>
                  </a:lnTo>
                  <a:lnTo>
                    <a:pt x="337" y="140"/>
                  </a:lnTo>
                  <a:lnTo>
                    <a:pt x="337" y="152"/>
                  </a:lnTo>
                  <a:lnTo>
                    <a:pt x="331" y="164"/>
                  </a:lnTo>
                  <a:lnTo>
                    <a:pt x="331" y="170"/>
                  </a:lnTo>
                  <a:lnTo>
                    <a:pt x="325" y="182"/>
                  </a:lnTo>
                  <a:lnTo>
                    <a:pt x="320" y="188"/>
                  </a:lnTo>
                  <a:lnTo>
                    <a:pt x="320" y="194"/>
                  </a:lnTo>
                  <a:lnTo>
                    <a:pt x="314" y="206"/>
                  </a:lnTo>
                  <a:lnTo>
                    <a:pt x="308" y="212"/>
                  </a:lnTo>
                  <a:lnTo>
                    <a:pt x="308" y="224"/>
                  </a:lnTo>
                  <a:lnTo>
                    <a:pt x="297" y="237"/>
                  </a:lnTo>
                  <a:lnTo>
                    <a:pt x="291" y="249"/>
                  </a:lnTo>
                  <a:lnTo>
                    <a:pt x="291" y="255"/>
                  </a:lnTo>
                  <a:lnTo>
                    <a:pt x="280" y="267"/>
                  </a:lnTo>
                  <a:lnTo>
                    <a:pt x="274" y="279"/>
                  </a:lnTo>
                  <a:lnTo>
                    <a:pt x="257" y="297"/>
                  </a:lnTo>
                  <a:lnTo>
                    <a:pt x="257" y="309"/>
                  </a:lnTo>
                  <a:lnTo>
                    <a:pt x="177" y="394"/>
                  </a:lnTo>
                  <a:lnTo>
                    <a:pt x="165" y="400"/>
                  </a:lnTo>
                  <a:lnTo>
                    <a:pt x="160" y="406"/>
                  </a:lnTo>
                  <a:lnTo>
                    <a:pt x="154" y="418"/>
                  </a:lnTo>
                  <a:lnTo>
                    <a:pt x="148" y="424"/>
                  </a:lnTo>
                  <a:lnTo>
                    <a:pt x="137" y="430"/>
                  </a:lnTo>
                  <a:lnTo>
                    <a:pt x="120" y="449"/>
                  </a:lnTo>
                  <a:lnTo>
                    <a:pt x="108" y="455"/>
                  </a:lnTo>
                  <a:lnTo>
                    <a:pt x="80" y="485"/>
                  </a:lnTo>
                  <a:lnTo>
                    <a:pt x="68" y="491"/>
                  </a:lnTo>
                  <a:lnTo>
                    <a:pt x="62" y="497"/>
                  </a:lnTo>
                  <a:lnTo>
                    <a:pt x="51" y="503"/>
                  </a:lnTo>
                  <a:lnTo>
                    <a:pt x="45" y="515"/>
                  </a:lnTo>
                  <a:lnTo>
                    <a:pt x="34" y="521"/>
                  </a:lnTo>
                  <a:lnTo>
                    <a:pt x="28" y="527"/>
                  </a:lnTo>
                  <a:lnTo>
                    <a:pt x="17" y="533"/>
                  </a:lnTo>
                  <a:lnTo>
                    <a:pt x="11" y="546"/>
                  </a:lnTo>
                  <a:lnTo>
                    <a:pt x="0" y="552"/>
                  </a:lnTo>
                  <a:lnTo>
                    <a:pt x="5" y="540"/>
                  </a:lnTo>
                  <a:lnTo>
                    <a:pt x="5" y="527"/>
                  </a:lnTo>
                  <a:lnTo>
                    <a:pt x="11" y="515"/>
                  </a:lnTo>
                  <a:lnTo>
                    <a:pt x="11" y="503"/>
                  </a:lnTo>
                  <a:lnTo>
                    <a:pt x="17" y="491"/>
                  </a:lnTo>
                  <a:lnTo>
                    <a:pt x="17" y="473"/>
                  </a:lnTo>
                  <a:lnTo>
                    <a:pt x="22" y="461"/>
                  </a:lnTo>
                  <a:lnTo>
                    <a:pt x="22" y="437"/>
                  </a:lnTo>
                  <a:lnTo>
                    <a:pt x="28" y="430"/>
                  </a:lnTo>
                  <a:lnTo>
                    <a:pt x="28" y="382"/>
                  </a:lnTo>
                  <a:lnTo>
                    <a:pt x="34" y="370"/>
                  </a:lnTo>
                  <a:lnTo>
                    <a:pt x="34" y="249"/>
                  </a:lnTo>
                  <a:lnTo>
                    <a:pt x="28" y="243"/>
                  </a:lnTo>
                  <a:lnTo>
                    <a:pt x="28" y="79"/>
                  </a:lnTo>
                  <a:lnTo>
                    <a:pt x="34" y="67"/>
                  </a:lnTo>
                  <a:lnTo>
                    <a:pt x="34" y="43"/>
                  </a:lnTo>
                  <a:lnTo>
                    <a:pt x="40" y="37"/>
                  </a:lnTo>
                  <a:lnTo>
                    <a:pt x="40" y="18"/>
                  </a:lnTo>
                  <a:lnTo>
                    <a:pt x="45" y="6"/>
                  </a:lnTo>
                  <a:lnTo>
                    <a:pt x="4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" name="Freeform 44"/>
            <p:cNvSpPr>
              <a:spLocks/>
            </p:cNvSpPr>
            <p:nvPr/>
          </p:nvSpPr>
          <p:spPr bwMode="auto">
            <a:xfrm>
              <a:off x="3727" y="3156"/>
              <a:ext cx="543" cy="527"/>
            </a:xfrm>
            <a:custGeom>
              <a:avLst/>
              <a:gdLst/>
              <a:ahLst/>
              <a:cxnLst>
                <a:cxn ang="0">
                  <a:pos x="194" y="158"/>
                </a:cxn>
                <a:cxn ang="0">
                  <a:pos x="183" y="212"/>
                </a:cxn>
                <a:cxn ang="0">
                  <a:pos x="171" y="249"/>
                </a:cxn>
                <a:cxn ang="0">
                  <a:pos x="160" y="279"/>
                </a:cxn>
                <a:cxn ang="0">
                  <a:pos x="148" y="315"/>
                </a:cxn>
                <a:cxn ang="0">
                  <a:pos x="137" y="346"/>
                </a:cxn>
                <a:cxn ang="0">
                  <a:pos x="125" y="376"/>
                </a:cxn>
                <a:cxn ang="0">
                  <a:pos x="114" y="400"/>
                </a:cxn>
                <a:cxn ang="0">
                  <a:pos x="103" y="430"/>
                </a:cxn>
                <a:cxn ang="0">
                  <a:pos x="108" y="430"/>
                </a:cxn>
                <a:cxn ang="0">
                  <a:pos x="143" y="412"/>
                </a:cxn>
                <a:cxn ang="0">
                  <a:pos x="165" y="400"/>
                </a:cxn>
                <a:cxn ang="0">
                  <a:pos x="194" y="382"/>
                </a:cxn>
                <a:cxn ang="0">
                  <a:pos x="246" y="346"/>
                </a:cxn>
                <a:cxn ang="0">
                  <a:pos x="280" y="327"/>
                </a:cxn>
                <a:cxn ang="0">
                  <a:pos x="331" y="285"/>
                </a:cxn>
                <a:cxn ang="0">
                  <a:pos x="366" y="261"/>
                </a:cxn>
                <a:cxn ang="0">
                  <a:pos x="411" y="224"/>
                </a:cxn>
                <a:cxn ang="0">
                  <a:pos x="463" y="182"/>
                </a:cxn>
                <a:cxn ang="0">
                  <a:pos x="514" y="140"/>
                </a:cxn>
                <a:cxn ang="0">
                  <a:pos x="537" y="133"/>
                </a:cxn>
                <a:cxn ang="0">
                  <a:pos x="526" y="170"/>
                </a:cxn>
                <a:cxn ang="0">
                  <a:pos x="509" y="200"/>
                </a:cxn>
                <a:cxn ang="0">
                  <a:pos x="457" y="267"/>
                </a:cxn>
                <a:cxn ang="0">
                  <a:pos x="417" y="309"/>
                </a:cxn>
                <a:cxn ang="0">
                  <a:pos x="377" y="339"/>
                </a:cxn>
                <a:cxn ang="0">
                  <a:pos x="343" y="364"/>
                </a:cxn>
                <a:cxn ang="0">
                  <a:pos x="303" y="388"/>
                </a:cxn>
                <a:cxn ang="0">
                  <a:pos x="263" y="406"/>
                </a:cxn>
                <a:cxn ang="0">
                  <a:pos x="223" y="430"/>
                </a:cxn>
                <a:cxn ang="0">
                  <a:pos x="183" y="449"/>
                </a:cxn>
                <a:cxn ang="0">
                  <a:pos x="137" y="473"/>
                </a:cxn>
                <a:cxn ang="0">
                  <a:pos x="85" y="491"/>
                </a:cxn>
                <a:cxn ang="0">
                  <a:pos x="40" y="509"/>
                </a:cxn>
                <a:cxn ang="0">
                  <a:pos x="5" y="521"/>
                </a:cxn>
                <a:cxn ang="0">
                  <a:pos x="22" y="485"/>
                </a:cxn>
                <a:cxn ang="0">
                  <a:pos x="34" y="455"/>
                </a:cxn>
                <a:cxn ang="0">
                  <a:pos x="45" y="418"/>
                </a:cxn>
                <a:cxn ang="0">
                  <a:pos x="57" y="382"/>
                </a:cxn>
                <a:cxn ang="0">
                  <a:pos x="68" y="339"/>
                </a:cxn>
                <a:cxn ang="0">
                  <a:pos x="80" y="297"/>
                </a:cxn>
                <a:cxn ang="0">
                  <a:pos x="91" y="255"/>
                </a:cxn>
                <a:cxn ang="0">
                  <a:pos x="103" y="206"/>
                </a:cxn>
                <a:cxn ang="0">
                  <a:pos x="114" y="176"/>
                </a:cxn>
                <a:cxn ang="0">
                  <a:pos x="125" y="133"/>
                </a:cxn>
                <a:cxn ang="0">
                  <a:pos x="143" y="91"/>
                </a:cxn>
                <a:cxn ang="0">
                  <a:pos x="160" y="61"/>
                </a:cxn>
                <a:cxn ang="0">
                  <a:pos x="200" y="0"/>
                </a:cxn>
              </a:cxnLst>
              <a:rect l="0" t="0" r="r" b="b"/>
              <a:pathLst>
                <a:path w="544" h="528">
                  <a:moveTo>
                    <a:pt x="200" y="0"/>
                  </a:moveTo>
                  <a:lnTo>
                    <a:pt x="200" y="121"/>
                  </a:lnTo>
                  <a:lnTo>
                    <a:pt x="194" y="127"/>
                  </a:lnTo>
                  <a:lnTo>
                    <a:pt x="194" y="158"/>
                  </a:lnTo>
                  <a:lnTo>
                    <a:pt x="188" y="164"/>
                  </a:lnTo>
                  <a:lnTo>
                    <a:pt x="188" y="188"/>
                  </a:lnTo>
                  <a:lnTo>
                    <a:pt x="183" y="194"/>
                  </a:lnTo>
                  <a:lnTo>
                    <a:pt x="183" y="212"/>
                  </a:lnTo>
                  <a:lnTo>
                    <a:pt x="177" y="218"/>
                  </a:lnTo>
                  <a:lnTo>
                    <a:pt x="177" y="236"/>
                  </a:lnTo>
                  <a:lnTo>
                    <a:pt x="171" y="243"/>
                  </a:lnTo>
                  <a:lnTo>
                    <a:pt x="171" y="249"/>
                  </a:lnTo>
                  <a:lnTo>
                    <a:pt x="165" y="255"/>
                  </a:lnTo>
                  <a:lnTo>
                    <a:pt x="165" y="267"/>
                  </a:lnTo>
                  <a:lnTo>
                    <a:pt x="160" y="273"/>
                  </a:lnTo>
                  <a:lnTo>
                    <a:pt x="160" y="279"/>
                  </a:lnTo>
                  <a:lnTo>
                    <a:pt x="154" y="291"/>
                  </a:lnTo>
                  <a:lnTo>
                    <a:pt x="154" y="303"/>
                  </a:lnTo>
                  <a:lnTo>
                    <a:pt x="148" y="309"/>
                  </a:lnTo>
                  <a:lnTo>
                    <a:pt x="148" y="315"/>
                  </a:lnTo>
                  <a:lnTo>
                    <a:pt x="143" y="321"/>
                  </a:lnTo>
                  <a:lnTo>
                    <a:pt x="143" y="327"/>
                  </a:lnTo>
                  <a:lnTo>
                    <a:pt x="137" y="333"/>
                  </a:lnTo>
                  <a:lnTo>
                    <a:pt x="137" y="346"/>
                  </a:lnTo>
                  <a:lnTo>
                    <a:pt x="131" y="352"/>
                  </a:lnTo>
                  <a:lnTo>
                    <a:pt x="131" y="358"/>
                  </a:lnTo>
                  <a:lnTo>
                    <a:pt x="125" y="364"/>
                  </a:lnTo>
                  <a:lnTo>
                    <a:pt x="125" y="376"/>
                  </a:lnTo>
                  <a:lnTo>
                    <a:pt x="120" y="376"/>
                  </a:lnTo>
                  <a:lnTo>
                    <a:pt x="120" y="382"/>
                  </a:lnTo>
                  <a:lnTo>
                    <a:pt x="114" y="388"/>
                  </a:lnTo>
                  <a:lnTo>
                    <a:pt x="114" y="400"/>
                  </a:lnTo>
                  <a:lnTo>
                    <a:pt x="108" y="406"/>
                  </a:lnTo>
                  <a:lnTo>
                    <a:pt x="108" y="412"/>
                  </a:lnTo>
                  <a:lnTo>
                    <a:pt x="103" y="418"/>
                  </a:lnTo>
                  <a:lnTo>
                    <a:pt x="103" y="430"/>
                  </a:lnTo>
                  <a:lnTo>
                    <a:pt x="97" y="430"/>
                  </a:lnTo>
                  <a:lnTo>
                    <a:pt x="97" y="436"/>
                  </a:lnTo>
                  <a:lnTo>
                    <a:pt x="103" y="436"/>
                  </a:lnTo>
                  <a:lnTo>
                    <a:pt x="108" y="430"/>
                  </a:lnTo>
                  <a:lnTo>
                    <a:pt x="114" y="430"/>
                  </a:lnTo>
                  <a:lnTo>
                    <a:pt x="120" y="424"/>
                  </a:lnTo>
                  <a:lnTo>
                    <a:pt x="131" y="424"/>
                  </a:lnTo>
                  <a:lnTo>
                    <a:pt x="143" y="412"/>
                  </a:lnTo>
                  <a:lnTo>
                    <a:pt x="148" y="412"/>
                  </a:lnTo>
                  <a:lnTo>
                    <a:pt x="154" y="406"/>
                  </a:lnTo>
                  <a:lnTo>
                    <a:pt x="160" y="406"/>
                  </a:lnTo>
                  <a:lnTo>
                    <a:pt x="165" y="400"/>
                  </a:lnTo>
                  <a:lnTo>
                    <a:pt x="171" y="400"/>
                  </a:lnTo>
                  <a:lnTo>
                    <a:pt x="177" y="394"/>
                  </a:lnTo>
                  <a:lnTo>
                    <a:pt x="188" y="388"/>
                  </a:lnTo>
                  <a:lnTo>
                    <a:pt x="194" y="382"/>
                  </a:lnTo>
                  <a:lnTo>
                    <a:pt x="200" y="382"/>
                  </a:lnTo>
                  <a:lnTo>
                    <a:pt x="217" y="364"/>
                  </a:lnTo>
                  <a:lnTo>
                    <a:pt x="228" y="364"/>
                  </a:lnTo>
                  <a:lnTo>
                    <a:pt x="246" y="346"/>
                  </a:lnTo>
                  <a:lnTo>
                    <a:pt x="257" y="339"/>
                  </a:lnTo>
                  <a:lnTo>
                    <a:pt x="263" y="339"/>
                  </a:lnTo>
                  <a:lnTo>
                    <a:pt x="268" y="333"/>
                  </a:lnTo>
                  <a:lnTo>
                    <a:pt x="280" y="327"/>
                  </a:lnTo>
                  <a:lnTo>
                    <a:pt x="297" y="309"/>
                  </a:lnTo>
                  <a:lnTo>
                    <a:pt x="308" y="303"/>
                  </a:lnTo>
                  <a:lnTo>
                    <a:pt x="320" y="291"/>
                  </a:lnTo>
                  <a:lnTo>
                    <a:pt x="331" y="285"/>
                  </a:lnTo>
                  <a:lnTo>
                    <a:pt x="343" y="273"/>
                  </a:lnTo>
                  <a:lnTo>
                    <a:pt x="354" y="267"/>
                  </a:lnTo>
                  <a:lnTo>
                    <a:pt x="360" y="261"/>
                  </a:lnTo>
                  <a:lnTo>
                    <a:pt x="366" y="261"/>
                  </a:lnTo>
                  <a:lnTo>
                    <a:pt x="377" y="255"/>
                  </a:lnTo>
                  <a:lnTo>
                    <a:pt x="388" y="243"/>
                  </a:lnTo>
                  <a:lnTo>
                    <a:pt x="400" y="236"/>
                  </a:lnTo>
                  <a:lnTo>
                    <a:pt x="411" y="224"/>
                  </a:lnTo>
                  <a:lnTo>
                    <a:pt x="423" y="218"/>
                  </a:lnTo>
                  <a:lnTo>
                    <a:pt x="434" y="206"/>
                  </a:lnTo>
                  <a:lnTo>
                    <a:pt x="446" y="200"/>
                  </a:lnTo>
                  <a:lnTo>
                    <a:pt x="463" y="182"/>
                  </a:lnTo>
                  <a:lnTo>
                    <a:pt x="474" y="176"/>
                  </a:lnTo>
                  <a:lnTo>
                    <a:pt x="486" y="164"/>
                  </a:lnTo>
                  <a:lnTo>
                    <a:pt x="497" y="158"/>
                  </a:lnTo>
                  <a:lnTo>
                    <a:pt x="514" y="140"/>
                  </a:lnTo>
                  <a:lnTo>
                    <a:pt x="520" y="140"/>
                  </a:lnTo>
                  <a:lnTo>
                    <a:pt x="531" y="133"/>
                  </a:lnTo>
                  <a:lnTo>
                    <a:pt x="543" y="121"/>
                  </a:lnTo>
                  <a:lnTo>
                    <a:pt x="537" y="133"/>
                  </a:lnTo>
                  <a:lnTo>
                    <a:pt x="537" y="140"/>
                  </a:lnTo>
                  <a:lnTo>
                    <a:pt x="531" y="152"/>
                  </a:lnTo>
                  <a:lnTo>
                    <a:pt x="531" y="158"/>
                  </a:lnTo>
                  <a:lnTo>
                    <a:pt x="526" y="170"/>
                  </a:lnTo>
                  <a:lnTo>
                    <a:pt x="520" y="176"/>
                  </a:lnTo>
                  <a:lnTo>
                    <a:pt x="520" y="182"/>
                  </a:lnTo>
                  <a:lnTo>
                    <a:pt x="514" y="194"/>
                  </a:lnTo>
                  <a:lnTo>
                    <a:pt x="509" y="200"/>
                  </a:lnTo>
                  <a:lnTo>
                    <a:pt x="503" y="212"/>
                  </a:lnTo>
                  <a:lnTo>
                    <a:pt x="486" y="230"/>
                  </a:lnTo>
                  <a:lnTo>
                    <a:pt x="480" y="243"/>
                  </a:lnTo>
                  <a:lnTo>
                    <a:pt x="457" y="267"/>
                  </a:lnTo>
                  <a:lnTo>
                    <a:pt x="451" y="279"/>
                  </a:lnTo>
                  <a:lnTo>
                    <a:pt x="440" y="291"/>
                  </a:lnTo>
                  <a:lnTo>
                    <a:pt x="429" y="297"/>
                  </a:lnTo>
                  <a:lnTo>
                    <a:pt x="417" y="309"/>
                  </a:lnTo>
                  <a:lnTo>
                    <a:pt x="406" y="315"/>
                  </a:lnTo>
                  <a:lnTo>
                    <a:pt x="394" y="327"/>
                  </a:lnTo>
                  <a:lnTo>
                    <a:pt x="383" y="333"/>
                  </a:lnTo>
                  <a:lnTo>
                    <a:pt x="377" y="339"/>
                  </a:lnTo>
                  <a:lnTo>
                    <a:pt x="366" y="346"/>
                  </a:lnTo>
                  <a:lnTo>
                    <a:pt x="360" y="352"/>
                  </a:lnTo>
                  <a:lnTo>
                    <a:pt x="348" y="358"/>
                  </a:lnTo>
                  <a:lnTo>
                    <a:pt x="343" y="364"/>
                  </a:lnTo>
                  <a:lnTo>
                    <a:pt x="331" y="370"/>
                  </a:lnTo>
                  <a:lnTo>
                    <a:pt x="326" y="376"/>
                  </a:lnTo>
                  <a:lnTo>
                    <a:pt x="314" y="382"/>
                  </a:lnTo>
                  <a:lnTo>
                    <a:pt x="303" y="388"/>
                  </a:lnTo>
                  <a:lnTo>
                    <a:pt x="297" y="394"/>
                  </a:lnTo>
                  <a:lnTo>
                    <a:pt x="286" y="400"/>
                  </a:lnTo>
                  <a:lnTo>
                    <a:pt x="274" y="400"/>
                  </a:lnTo>
                  <a:lnTo>
                    <a:pt x="263" y="406"/>
                  </a:lnTo>
                  <a:lnTo>
                    <a:pt x="257" y="412"/>
                  </a:lnTo>
                  <a:lnTo>
                    <a:pt x="246" y="418"/>
                  </a:lnTo>
                  <a:lnTo>
                    <a:pt x="234" y="424"/>
                  </a:lnTo>
                  <a:lnTo>
                    <a:pt x="223" y="430"/>
                  </a:lnTo>
                  <a:lnTo>
                    <a:pt x="211" y="436"/>
                  </a:lnTo>
                  <a:lnTo>
                    <a:pt x="200" y="436"/>
                  </a:lnTo>
                  <a:lnTo>
                    <a:pt x="194" y="442"/>
                  </a:lnTo>
                  <a:lnTo>
                    <a:pt x="183" y="449"/>
                  </a:lnTo>
                  <a:lnTo>
                    <a:pt x="171" y="455"/>
                  </a:lnTo>
                  <a:lnTo>
                    <a:pt x="160" y="461"/>
                  </a:lnTo>
                  <a:lnTo>
                    <a:pt x="148" y="467"/>
                  </a:lnTo>
                  <a:lnTo>
                    <a:pt x="137" y="473"/>
                  </a:lnTo>
                  <a:lnTo>
                    <a:pt x="125" y="473"/>
                  </a:lnTo>
                  <a:lnTo>
                    <a:pt x="114" y="479"/>
                  </a:lnTo>
                  <a:lnTo>
                    <a:pt x="97" y="485"/>
                  </a:lnTo>
                  <a:lnTo>
                    <a:pt x="85" y="491"/>
                  </a:lnTo>
                  <a:lnTo>
                    <a:pt x="74" y="497"/>
                  </a:lnTo>
                  <a:lnTo>
                    <a:pt x="63" y="503"/>
                  </a:lnTo>
                  <a:lnTo>
                    <a:pt x="51" y="503"/>
                  </a:lnTo>
                  <a:lnTo>
                    <a:pt x="40" y="509"/>
                  </a:lnTo>
                  <a:lnTo>
                    <a:pt x="22" y="515"/>
                  </a:lnTo>
                  <a:lnTo>
                    <a:pt x="11" y="521"/>
                  </a:lnTo>
                  <a:lnTo>
                    <a:pt x="0" y="527"/>
                  </a:lnTo>
                  <a:lnTo>
                    <a:pt x="5" y="521"/>
                  </a:lnTo>
                  <a:lnTo>
                    <a:pt x="11" y="509"/>
                  </a:lnTo>
                  <a:lnTo>
                    <a:pt x="11" y="503"/>
                  </a:lnTo>
                  <a:lnTo>
                    <a:pt x="17" y="497"/>
                  </a:lnTo>
                  <a:lnTo>
                    <a:pt x="22" y="485"/>
                  </a:lnTo>
                  <a:lnTo>
                    <a:pt x="22" y="479"/>
                  </a:lnTo>
                  <a:lnTo>
                    <a:pt x="28" y="473"/>
                  </a:lnTo>
                  <a:lnTo>
                    <a:pt x="34" y="461"/>
                  </a:lnTo>
                  <a:lnTo>
                    <a:pt x="34" y="455"/>
                  </a:lnTo>
                  <a:lnTo>
                    <a:pt x="40" y="442"/>
                  </a:lnTo>
                  <a:lnTo>
                    <a:pt x="40" y="436"/>
                  </a:lnTo>
                  <a:lnTo>
                    <a:pt x="45" y="430"/>
                  </a:lnTo>
                  <a:lnTo>
                    <a:pt x="45" y="418"/>
                  </a:lnTo>
                  <a:lnTo>
                    <a:pt x="51" y="412"/>
                  </a:lnTo>
                  <a:lnTo>
                    <a:pt x="51" y="400"/>
                  </a:lnTo>
                  <a:lnTo>
                    <a:pt x="57" y="394"/>
                  </a:lnTo>
                  <a:lnTo>
                    <a:pt x="57" y="382"/>
                  </a:lnTo>
                  <a:lnTo>
                    <a:pt x="63" y="376"/>
                  </a:lnTo>
                  <a:lnTo>
                    <a:pt x="63" y="364"/>
                  </a:lnTo>
                  <a:lnTo>
                    <a:pt x="68" y="358"/>
                  </a:lnTo>
                  <a:lnTo>
                    <a:pt x="68" y="339"/>
                  </a:lnTo>
                  <a:lnTo>
                    <a:pt x="74" y="333"/>
                  </a:lnTo>
                  <a:lnTo>
                    <a:pt x="74" y="321"/>
                  </a:lnTo>
                  <a:lnTo>
                    <a:pt x="80" y="315"/>
                  </a:lnTo>
                  <a:lnTo>
                    <a:pt x="80" y="297"/>
                  </a:lnTo>
                  <a:lnTo>
                    <a:pt x="85" y="285"/>
                  </a:lnTo>
                  <a:lnTo>
                    <a:pt x="85" y="279"/>
                  </a:lnTo>
                  <a:lnTo>
                    <a:pt x="91" y="273"/>
                  </a:lnTo>
                  <a:lnTo>
                    <a:pt x="91" y="255"/>
                  </a:lnTo>
                  <a:lnTo>
                    <a:pt x="97" y="243"/>
                  </a:lnTo>
                  <a:lnTo>
                    <a:pt x="97" y="236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8" y="200"/>
                  </a:lnTo>
                  <a:lnTo>
                    <a:pt x="108" y="194"/>
                  </a:lnTo>
                  <a:lnTo>
                    <a:pt x="114" y="182"/>
                  </a:lnTo>
                  <a:lnTo>
                    <a:pt x="114" y="176"/>
                  </a:lnTo>
                  <a:lnTo>
                    <a:pt x="120" y="164"/>
                  </a:lnTo>
                  <a:lnTo>
                    <a:pt x="120" y="152"/>
                  </a:lnTo>
                  <a:lnTo>
                    <a:pt x="125" y="140"/>
                  </a:lnTo>
                  <a:lnTo>
                    <a:pt x="125" y="133"/>
                  </a:lnTo>
                  <a:lnTo>
                    <a:pt x="131" y="127"/>
                  </a:lnTo>
                  <a:lnTo>
                    <a:pt x="131" y="115"/>
                  </a:lnTo>
                  <a:lnTo>
                    <a:pt x="143" y="103"/>
                  </a:lnTo>
                  <a:lnTo>
                    <a:pt x="143" y="91"/>
                  </a:lnTo>
                  <a:lnTo>
                    <a:pt x="148" y="85"/>
                  </a:lnTo>
                  <a:lnTo>
                    <a:pt x="148" y="79"/>
                  </a:lnTo>
                  <a:lnTo>
                    <a:pt x="154" y="73"/>
                  </a:lnTo>
                  <a:lnTo>
                    <a:pt x="160" y="61"/>
                  </a:lnTo>
                  <a:lnTo>
                    <a:pt x="160" y="55"/>
                  </a:lnTo>
                  <a:lnTo>
                    <a:pt x="177" y="37"/>
                  </a:lnTo>
                  <a:lnTo>
                    <a:pt x="177" y="24"/>
                  </a:lnTo>
                  <a:lnTo>
                    <a:pt x="20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" name="Freeform 45"/>
            <p:cNvSpPr>
              <a:spLocks/>
            </p:cNvSpPr>
            <p:nvPr/>
          </p:nvSpPr>
          <p:spPr bwMode="auto">
            <a:xfrm>
              <a:off x="3511" y="3404"/>
              <a:ext cx="628" cy="429"/>
            </a:xfrm>
            <a:custGeom>
              <a:avLst/>
              <a:gdLst/>
              <a:ahLst/>
              <a:cxnLst>
                <a:cxn ang="0">
                  <a:pos x="246" y="12"/>
                </a:cxn>
                <a:cxn ang="0">
                  <a:pos x="240" y="48"/>
                </a:cxn>
                <a:cxn ang="0">
                  <a:pos x="229" y="72"/>
                </a:cxn>
                <a:cxn ang="0">
                  <a:pos x="223" y="97"/>
                </a:cxn>
                <a:cxn ang="0">
                  <a:pos x="212" y="121"/>
                </a:cxn>
                <a:cxn ang="0">
                  <a:pos x="206" y="145"/>
                </a:cxn>
                <a:cxn ang="0">
                  <a:pos x="195" y="169"/>
                </a:cxn>
                <a:cxn ang="0">
                  <a:pos x="183" y="193"/>
                </a:cxn>
                <a:cxn ang="0">
                  <a:pos x="172" y="212"/>
                </a:cxn>
                <a:cxn ang="0">
                  <a:pos x="166" y="236"/>
                </a:cxn>
                <a:cxn ang="0">
                  <a:pos x="149" y="260"/>
                </a:cxn>
                <a:cxn ang="0">
                  <a:pos x="143" y="278"/>
                </a:cxn>
                <a:cxn ang="0">
                  <a:pos x="126" y="303"/>
                </a:cxn>
                <a:cxn ang="0">
                  <a:pos x="120" y="321"/>
                </a:cxn>
                <a:cxn ang="0">
                  <a:pos x="98" y="351"/>
                </a:cxn>
                <a:cxn ang="0">
                  <a:pos x="80" y="381"/>
                </a:cxn>
                <a:cxn ang="0">
                  <a:pos x="103" y="381"/>
                </a:cxn>
                <a:cxn ang="0">
                  <a:pos x="155" y="375"/>
                </a:cxn>
                <a:cxn ang="0">
                  <a:pos x="195" y="363"/>
                </a:cxn>
                <a:cxn ang="0">
                  <a:pos x="235" y="357"/>
                </a:cxn>
                <a:cxn ang="0">
                  <a:pos x="263" y="345"/>
                </a:cxn>
                <a:cxn ang="0">
                  <a:pos x="292" y="339"/>
                </a:cxn>
                <a:cxn ang="0">
                  <a:pos x="321" y="327"/>
                </a:cxn>
                <a:cxn ang="0">
                  <a:pos x="349" y="321"/>
                </a:cxn>
                <a:cxn ang="0">
                  <a:pos x="378" y="309"/>
                </a:cxn>
                <a:cxn ang="0">
                  <a:pos x="406" y="297"/>
                </a:cxn>
                <a:cxn ang="0">
                  <a:pos x="435" y="290"/>
                </a:cxn>
                <a:cxn ang="0">
                  <a:pos x="464" y="278"/>
                </a:cxn>
                <a:cxn ang="0">
                  <a:pos x="486" y="266"/>
                </a:cxn>
                <a:cxn ang="0">
                  <a:pos x="515" y="254"/>
                </a:cxn>
                <a:cxn ang="0">
                  <a:pos x="549" y="230"/>
                </a:cxn>
                <a:cxn ang="0">
                  <a:pos x="578" y="218"/>
                </a:cxn>
                <a:cxn ang="0">
                  <a:pos x="601" y="206"/>
                </a:cxn>
                <a:cxn ang="0">
                  <a:pos x="629" y="181"/>
                </a:cxn>
                <a:cxn ang="0">
                  <a:pos x="606" y="212"/>
                </a:cxn>
                <a:cxn ang="0">
                  <a:pos x="584" y="254"/>
                </a:cxn>
                <a:cxn ang="0">
                  <a:pos x="521" y="315"/>
                </a:cxn>
                <a:cxn ang="0">
                  <a:pos x="486" y="339"/>
                </a:cxn>
                <a:cxn ang="0">
                  <a:pos x="458" y="351"/>
                </a:cxn>
                <a:cxn ang="0">
                  <a:pos x="435" y="363"/>
                </a:cxn>
                <a:cxn ang="0">
                  <a:pos x="406" y="369"/>
                </a:cxn>
                <a:cxn ang="0">
                  <a:pos x="378" y="381"/>
                </a:cxn>
                <a:cxn ang="0">
                  <a:pos x="343" y="393"/>
                </a:cxn>
                <a:cxn ang="0">
                  <a:pos x="292" y="400"/>
                </a:cxn>
                <a:cxn ang="0">
                  <a:pos x="240" y="412"/>
                </a:cxn>
                <a:cxn ang="0">
                  <a:pos x="132" y="418"/>
                </a:cxn>
                <a:cxn ang="0">
                  <a:pos x="12" y="412"/>
                </a:cxn>
                <a:cxn ang="0">
                  <a:pos x="17" y="393"/>
                </a:cxn>
                <a:cxn ang="0">
                  <a:pos x="29" y="381"/>
                </a:cxn>
                <a:cxn ang="0">
                  <a:pos x="35" y="363"/>
                </a:cxn>
                <a:cxn ang="0">
                  <a:pos x="46" y="345"/>
                </a:cxn>
                <a:cxn ang="0">
                  <a:pos x="52" y="327"/>
                </a:cxn>
                <a:cxn ang="0">
                  <a:pos x="69" y="297"/>
                </a:cxn>
                <a:cxn ang="0">
                  <a:pos x="80" y="272"/>
                </a:cxn>
                <a:cxn ang="0">
                  <a:pos x="92" y="248"/>
                </a:cxn>
                <a:cxn ang="0">
                  <a:pos x="103" y="224"/>
                </a:cxn>
                <a:cxn ang="0">
                  <a:pos x="115" y="200"/>
                </a:cxn>
                <a:cxn ang="0">
                  <a:pos x="126" y="175"/>
                </a:cxn>
                <a:cxn ang="0">
                  <a:pos x="149" y="139"/>
                </a:cxn>
                <a:cxn ang="0">
                  <a:pos x="166" y="109"/>
                </a:cxn>
                <a:cxn ang="0">
                  <a:pos x="195" y="66"/>
                </a:cxn>
                <a:cxn ang="0">
                  <a:pos x="252" y="0"/>
                </a:cxn>
              </a:cxnLst>
              <a:rect l="0" t="0" r="r" b="b"/>
              <a:pathLst>
                <a:path w="630" h="425">
                  <a:moveTo>
                    <a:pt x="252" y="0"/>
                  </a:moveTo>
                  <a:lnTo>
                    <a:pt x="252" y="6"/>
                  </a:lnTo>
                  <a:lnTo>
                    <a:pt x="246" y="12"/>
                  </a:lnTo>
                  <a:lnTo>
                    <a:pt x="246" y="24"/>
                  </a:lnTo>
                  <a:lnTo>
                    <a:pt x="240" y="36"/>
                  </a:lnTo>
                  <a:lnTo>
                    <a:pt x="240" y="48"/>
                  </a:lnTo>
                  <a:lnTo>
                    <a:pt x="235" y="54"/>
                  </a:lnTo>
                  <a:lnTo>
                    <a:pt x="235" y="66"/>
                  </a:lnTo>
                  <a:lnTo>
                    <a:pt x="229" y="72"/>
                  </a:lnTo>
                  <a:lnTo>
                    <a:pt x="229" y="84"/>
                  </a:lnTo>
                  <a:lnTo>
                    <a:pt x="223" y="90"/>
                  </a:lnTo>
                  <a:lnTo>
                    <a:pt x="223" y="97"/>
                  </a:lnTo>
                  <a:lnTo>
                    <a:pt x="218" y="103"/>
                  </a:lnTo>
                  <a:lnTo>
                    <a:pt x="218" y="115"/>
                  </a:lnTo>
                  <a:lnTo>
                    <a:pt x="212" y="121"/>
                  </a:lnTo>
                  <a:lnTo>
                    <a:pt x="212" y="133"/>
                  </a:lnTo>
                  <a:lnTo>
                    <a:pt x="206" y="139"/>
                  </a:lnTo>
                  <a:lnTo>
                    <a:pt x="206" y="145"/>
                  </a:lnTo>
                  <a:lnTo>
                    <a:pt x="200" y="151"/>
                  </a:lnTo>
                  <a:lnTo>
                    <a:pt x="200" y="163"/>
                  </a:lnTo>
                  <a:lnTo>
                    <a:pt x="195" y="169"/>
                  </a:lnTo>
                  <a:lnTo>
                    <a:pt x="195" y="175"/>
                  </a:lnTo>
                  <a:lnTo>
                    <a:pt x="183" y="187"/>
                  </a:lnTo>
                  <a:lnTo>
                    <a:pt x="183" y="193"/>
                  </a:lnTo>
                  <a:lnTo>
                    <a:pt x="178" y="200"/>
                  </a:lnTo>
                  <a:lnTo>
                    <a:pt x="178" y="206"/>
                  </a:lnTo>
                  <a:lnTo>
                    <a:pt x="172" y="212"/>
                  </a:lnTo>
                  <a:lnTo>
                    <a:pt x="172" y="224"/>
                  </a:lnTo>
                  <a:lnTo>
                    <a:pt x="166" y="230"/>
                  </a:lnTo>
                  <a:lnTo>
                    <a:pt x="166" y="236"/>
                  </a:lnTo>
                  <a:lnTo>
                    <a:pt x="155" y="248"/>
                  </a:lnTo>
                  <a:lnTo>
                    <a:pt x="155" y="254"/>
                  </a:lnTo>
                  <a:lnTo>
                    <a:pt x="149" y="260"/>
                  </a:lnTo>
                  <a:lnTo>
                    <a:pt x="149" y="266"/>
                  </a:lnTo>
                  <a:lnTo>
                    <a:pt x="143" y="272"/>
                  </a:lnTo>
                  <a:lnTo>
                    <a:pt x="143" y="278"/>
                  </a:lnTo>
                  <a:lnTo>
                    <a:pt x="138" y="284"/>
                  </a:lnTo>
                  <a:lnTo>
                    <a:pt x="138" y="290"/>
                  </a:lnTo>
                  <a:lnTo>
                    <a:pt x="126" y="303"/>
                  </a:lnTo>
                  <a:lnTo>
                    <a:pt x="126" y="309"/>
                  </a:lnTo>
                  <a:lnTo>
                    <a:pt x="120" y="315"/>
                  </a:lnTo>
                  <a:lnTo>
                    <a:pt x="120" y="321"/>
                  </a:lnTo>
                  <a:lnTo>
                    <a:pt x="109" y="333"/>
                  </a:lnTo>
                  <a:lnTo>
                    <a:pt x="109" y="339"/>
                  </a:lnTo>
                  <a:lnTo>
                    <a:pt x="98" y="351"/>
                  </a:lnTo>
                  <a:lnTo>
                    <a:pt x="98" y="357"/>
                  </a:lnTo>
                  <a:lnTo>
                    <a:pt x="80" y="375"/>
                  </a:lnTo>
                  <a:lnTo>
                    <a:pt x="80" y="381"/>
                  </a:lnTo>
                  <a:lnTo>
                    <a:pt x="75" y="387"/>
                  </a:lnTo>
                  <a:lnTo>
                    <a:pt x="92" y="387"/>
                  </a:lnTo>
                  <a:lnTo>
                    <a:pt x="103" y="381"/>
                  </a:lnTo>
                  <a:lnTo>
                    <a:pt x="132" y="381"/>
                  </a:lnTo>
                  <a:lnTo>
                    <a:pt x="138" y="375"/>
                  </a:lnTo>
                  <a:lnTo>
                    <a:pt x="155" y="375"/>
                  </a:lnTo>
                  <a:lnTo>
                    <a:pt x="166" y="369"/>
                  </a:lnTo>
                  <a:lnTo>
                    <a:pt x="183" y="369"/>
                  </a:lnTo>
                  <a:lnTo>
                    <a:pt x="195" y="363"/>
                  </a:lnTo>
                  <a:lnTo>
                    <a:pt x="218" y="363"/>
                  </a:lnTo>
                  <a:lnTo>
                    <a:pt x="223" y="357"/>
                  </a:lnTo>
                  <a:lnTo>
                    <a:pt x="235" y="357"/>
                  </a:lnTo>
                  <a:lnTo>
                    <a:pt x="246" y="351"/>
                  </a:lnTo>
                  <a:lnTo>
                    <a:pt x="252" y="351"/>
                  </a:lnTo>
                  <a:lnTo>
                    <a:pt x="263" y="345"/>
                  </a:lnTo>
                  <a:lnTo>
                    <a:pt x="275" y="345"/>
                  </a:lnTo>
                  <a:lnTo>
                    <a:pt x="286" y="339"/>
                  </a:lnTo>
                  <a:lnTo>
                    <a:pt x="292" y="339"/>
                  </a:lnTo>
                  <a:lnTo>
                    <a:pt x="303" y="333"/>
                  </a:lnTo>
                  <a:lnTo>
                    <a:pt x="315" y="333"/>
                  </a:lnTo>
                  <a:lnTo>
                    <a:pt x="321" y="327"/>
                  </a:lnTo>
                  <a:lnTo>
                    <a:pt x="332" y="327"/>
                  </a:lnTo>
                  <a:lnTo>
                    <a:pt x="343" y="321"/>
                  </a:lnTo>
                  <a:lnTo>
                    <a:pt x="349" y="321"/>
                  </a:lnTo>
                  <a:lnTo>
                    <a:pt x="361" y="315"/>
                  </a:lnTo>
                  <a:lnTo>
                    <a:pt x="372" y="315"/>
                  </a:lnTo>
                  <a:lnTo>
                    <a:pt x="378" y="309"/>
                  </a:lnTo>
                  <a:lnTo>
                    <a:pt x="389" y="309"/>
                  </a:lnTo>
                  <a:lnTo>
                    <a:pt x="401" y="303"/>
                  </a:lnTo>
                  <a:lnTo>
                    <a:pt x="406" y="297"/>
                  </a:lnTo>
                  <a:lnTo>
                    <a:pt x="418" y="297"/>
                  </a:lnTo>
                  <a:lnTo>
                    <a:pt x="429" y="290"/>
                  </a:lnTo>
                  <a:lnTo>
                    <a:pt x="435" y="290"/>
                  </a:lnTo>
                  <a:lnTo>
                    <a:pt x="446" y="284"/>
                  </a:lnTo>
                  <a:lnTo>
                    <a:pt x="452" y="278"/>
                  </a:lnTo>
                  <a:lnTo>
                    <a:pt x="464" y="278"/>
                  </a:lnTo>
                  <a:lnTo>
                    <a:pt x="469" y="272"/>
                  </a:lnTo>
                  <a:lnTo>
                    <a:pt x="481" y="266"/>
                  </a:lnTo>
                  <a:lnTo>
                    <a:pt x="486" y="266"/>
                  </a:lnTo>
                  <a:lnTo>
                    <a:pt x="498" y="260"/>
                  </a:lnTo>
                  <a:lnTo>
                    <a:pt x="504" y="254"/>
                  </a:lnTo>
                  <a:lnTo>
                    <a:pt x="515" y="254"/>
                  </a:lnTo>
                  <a:lnTo>
                    <a:pt x="526" y="242"/>
                  </a:lnTo>
                  <a:lnTo>
                    <a:pt x="538" y="242"/>
                  </a:lnTo>
                  <a:lnTo>
                    <a:pt x="549" y="230"/>
                  </a:lnTo>
                  <a:lnTo>
                    <a:pt x="561" y="230"/>
                  </a:lnTo>
                  <a:lnTo>
                    <a:pt x="572" y="218"/>
                  </a:lnTo>
                  <a:lnTo>
                    <a:pt x="578" y="218"/>
                  </a:lnTo>
                  <a:lnTo>
                    <a:pt x="589" y="212"/>
                  </a:lnTo>
                  <a:lnTo>
                    <a:pt x="595" y="206"/>
                  </a:lnTo>
                  <a:lnTo>
                    <a:pt x="601" y="206"/>
                  </a:lnTo>
                  <a:lnTo>
                    <a:pt x="618" y="187"/>
                  </a:lnTo>
                  <a:lnTo>
                    <a:pt x="624" y="187"/>
                  </a:lnTo>
                  <a:lnTo>
                    <a:pt x="629" y="181"/>
                  </a:lnTo>
                  <a:lnTo>
                    <a:pt x="624" y="187"/>
                  </a:lnTo>
                  <a:lnTo>
                    <a:pt x="624" y="193"/>
                  </a:lnTo>
                  <a:lnTo>
                    <a:pt x="606" y="212"/>
                  </a:lnTo>
                  <a:lnTo>
                    <a:pt x="606" y="224"/>
                  </a:lnTo>
                  <a:lnTo>
                    <a:pt x="584" y="248"/>
                  </a:lnTo>
                  <a:lnTo>
                    <a:pt x="584" y="254"/>
                  </a:lnTo>
                  <a:lnTo>
                    <a:pt x="566" y="272"/>
                  </a:lnTo>
                  <a:lnTo>
                    <a:pt x="561" y="272"/>
                  </a:lnTo>
                  <a:lnTo>
                    <a:pt x="521" y="315"/>
                  </a:lnTo>
                  <a:lnTo>
                    <a:pt x="515" y="315"/>
                  </a:lnTo>
                  <a:lnTo>
                    <a:pt x="504" y="321"/>
                  </a:lnTo>
                  <a:lnTo>
                    <a:pt x="486" y="339"/>
                  </a:lnTo>
                  <a:lnTo>
                    <a:pt x="475" y="339"/>
                  </a:lnTo>
                  <a:lnTo>
                    <a:pt x="469" y="345"/>
                  </a:lnTo>
                  <a:lnTo>
                    <a:pt x="458" y="351"/>
                  </a:lnTo>
                  <a:lnTo>
                    <a:pt x="452" y="351"/>
                  </a:lnTo>
                  <a:lnTo>
                    <a:pt x="446" y="357"/>
                  </a:lnTo>
                  <a:lnTo>
                    <a:pt x="435" y="363"/>
                  </a:lnTo>
                  <a:lnTo>
                    <a:pt x="423" y="363"/>
                  </a:lnTo>
                  <a:lnTo>
                    <a:pt x="418" y="369"/>
                  </a:lnTo>
                  <a:lnTo>
                    <a:pt x="406" y="369"/>
                  </a:lnTo>
                  <a:lnTo>
                    <a:pt x="395" y="375"/>
                  </a:lnTo>
                  <a:lnTo>
                    <a:pt x="389" y="381"/>
                  </a:lnTo>
                  <a:lnTo>
                    <a:pt x="378" y="381"/>
                  </a:lnTo>
                  <a:lnTo>
                    <a:pt x="366" y="387"/>
                  </a:lnTo>
                  <a:lnTo>
                    <a:pt x="355" y="387"/>
                  </a:lnTo>
                  <a:lnTo>
                    <a:pt x="343" y="393"/>
                  </a:lnTo>
                  <a:lnTo>
                    <a:pt x="332" y="393"/>
                  </a:lnTo>
                  <a:lnTo>
                    <a:pt x="321" y="400"/>
                  </a:lnTo>
                  <a:lnTo>
                    <a:pt x="292" y="400"/>
                  </a:lnTo>
                  <a:lnTo>
                    <a:pt x="281" y="406"/>
                  </a:lnTo>
                  <a:lnTo>
                    <a:pt x="252" y="406"/>
                  </a:lnTo>
                  <a:lnTo>
                    <a:pt x="240" y="412"/>
                  </a:lnTo>
                  <a:lnTo>
                    <a:pt x="212" y="412"/>
                  </a:lnTo>
                  <a:lnTo>
                    <a:pt x="195" y="418"/>
                  </a:lnTo>
                  <a:lnTo>
                    <a:pt x="132" y="418"/>
                  </a:lnTo>
                  <a:lnTo>
                    <a:pt x="115" y="424"/>
                  </a:lnTo>
                  <a:lnTo>
                    <a:pt x="0" y="424"/>
                  </a:lnTo>
                  <a:lnTo>
                    <a:pt x="12" y="412"/>
                  </a:lnTo>
                  <a:lnTo>
                    <a:pt x="12" y="406"/>
                  </a:lnTo>
                  <a:lnTo>
                    <a:pt x="17" y="400"/>
                  </a:lnTo>
                  <a:lnTo>
                    <a:pt x="17" y="393"/>
                  </a:lnTo>
                  <a:lnTo>
                    <a:pt x="23" y="387"/>
                  </a:lnTo>
                  <a:lnTo>
                    <a:pt x="23" y="381"/>
                  </a:lnTo>
                  <a:lnTo>
                    <a:pt x="29" y="381"/>
                  </a:lnTo>
                  <a:lnTo>
                    <a:pt x="29" y="375"/>
                  </a:lnTo>
                  <a:lnTo>
                    <a:pt x="35" y="369"/>
                  </a:lnTo>
                  <a:lnTo>
                    <a:pt x="35" y="363"/>
                  </a:lnTo>
                  <a:lnTo>
                    <a:pt x="40" y="357"/>
                  </a:lnTo>
                  <a:lnTo>
                    <a:pt x="40" y="351"/>
                  </a:lnTo>
                  <a:lnTo>
                    <a:pt x="46" y="345"/>
                  </a:lnTo>
                  <a:lnTo>
                    <a:pt x="46" y="339"/>
                  </a:lnTo>
                  <a:lnTo>
                    <a:pt x="52" y="333"/>
                  </a:lnTo>
                  <a:lnTo>
                    <a:pt x="52" y="327"/>
                  </a:lnTo>
                  <a:lnTo>
                    <a:pt x="57" y="315"/>
                  </a:lnTo>
                  <a:lnTo>
                    <a:pt x="57" y="309"/>
                  </a:lnTo>
                  <a:lnTo>
                    <a:pt x="69" y="297"/>
                  </a:lnTo>
                  <a:lnTo>
                    <a:pt x="69" y="290"/>
                  </a:lnTo>
                  <a:lnTo>
                    <a:pt x="75" y="278"/>
                  </a:lnTo>
                  <a:lnTo>
                    <a:pt x="80" y="272"/>
                  </a:lnTo>
                  <a:lnTo>
                    <a:pt x="80" y="266"/>
                  </a:lnTo>
                  <a:lnTo>
                    <a:pt x="86" y="254"/>
                  </a:lnTo>
                  <a:lnTo>
                    <a:pt x="92" y="248"/>
                  </a:lnTo>
                  <a:lnTo>
                    <a:pt x="92" y="242"/>
                  </a:lnTo>
                  <a:lnTo>
                    <a:pt x="98" y="230"/>
                  </a:lnTo>
                  <a:lnTo>
                    <a:pt x="103" y="224"/>
                  </a:lnTo>
                  <a:lnTo>
                    <a:pt x="103" y="218"/>
                  </a:lnTo>
                  <a:lnTo>
                    <a:pt x="109" y="206"/>
                  </a:lnTo>
                  <a:lnTo>
                    <a:pt x="115" y="200"/>
                  </a:lnTo>
                  <a:lnTo>
                    <a:pt x="120" y="187"/>
                  </a:lnTo>
                  <a:lnTo>
                    <a:pt x="126" y="181"/>
                  </a:lnTo>
                  <a:lnTo>
                    <a:pt x="126" y="175"/>
                  </a:lnTo>
                  <a:lnTo>
                    <a:pt x="132" y="163"/>
                  </a:lnTo>
                  <a:lnTo>
                    <a:pt x="143" y="151"/>
                  </a:lnTo>
                  <a:lnTo>
                    <a:pt x="149" y="139"/>
                  </a:lnTo>
                  <a:lnTo>
                    <a:pt x="155" y="133"/>
                  </a:lnTo>
                  <a:lnTo>
                    <a:pt x="155" y="121"/>
                  </a:lnTo>
                  <a:lnTo>
                    <a:pt x="166" y="109"/>
                  </a:lnTo>
                  <a:lnTo>
                    <a:pt x="172" y="97"/>
                  </a:lnTo>
                  <a:lnTo>
                    <a:pt x="189" y="78"/>
                  </a:lnTo>
                  <a:lnTo>
                    <a:pt x="195" y="66"/>
                  </a:lnTo>
                  <a:lnTo>
                    <a:pt x="212" y="48"/>
                  </a:lnTo>
                  <a:lnTo>
                    <a:pt x="218" y="36"/>
                  </a:lnTo>
                  <a:lnTo>
                    <a:pt x="25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4" name="Freeform 46"/>
            <p:cNvSpPr>
              <a:spLocks/>
            </p:cNvSpPr>
            <p:nvPr/>
          </p:nvSpPr>
          <p:spPr bwMode="auto">
            <a:xfrm>
              <a:off x="2032" y="3827"/>
              <a:ext cx="864" cy="169"/>
            </a:xfrm>
            <a:custGeom>
              <a:avLst/>
              <a:gdLst/>
              <a:ahLst/>
              <a:cxnLst>
                <a:cxn ang="0">
                  <a:pos x="11" y="66"/>
                </a:cxn>
                <a:cxn ang="0">
                  <a:pos x="34" y="72"/>
                </a:cxn>
                <a:cxn ang="0">
                  <a:pos x="57" y="85"/>
                </a:cxn>
                <a:cxn ang="0">
                  <a:pos x="97" y="91"/>
                </a:cxn>
                <a:cxn ang="0">
                  <a:pos x="246" y="91"/>
                </a:cxn>
                <a:cxn ang="0">
                  <a:pos x="286" y="85"/>
                </a:cxn>
                <a:cxn ang="0">
                  <a:pos x="314" y="72"/>
                </a:cxn>
                <a:cxn ang="0">
                  <a:pos x="343" y="66"/>
                </a:cxn>
                <a:cxn ang="0">
                  <a:pos x="372" y="54"/>
                </a:cxn>
                <a:cxn ang="0">
                  <a:pos x="400" y="48"/>
                </a:cxn>
                <a:cxn ang="0">
                  <a:pos x="423" y="36"/>
                </a:cxn>
                <a:cxn ang="0">
                  <a:pos x="457" y="30"/>
                </a:cxn>
                <a:cxn ang="0">
                  <a:pos x="480" y="18"/>
                </a:cxn>
                <a:cxn ang="0">
                  <a:pos x="515" y="12"/>
                </a:cxn>
                <a:cxn ang="0">
                  <a:pos x="537" y="0"/>
                </a:cxn>
                <a:cxn ang="0">
                  <a:pos x="720" y="6"/>
                </a:cxn>
                <a:cxn ang="0">
                  <a:pos x="755" y="18"/>
                </a:cxn>
                <a:cxn ang="0">
                  <a:pos x="795" y="24"/>
                </a:cxn>
                <a:cxn ang="0">
                  <a:pos x="818" y="36"/>
                </a:cxn>
                <a:cxn ang="0">
                  <a:pos x="846" y="42"/>
                </a:cxn>
                <a:cxn ang="0">
                  <a:pos x="846" y="54"/>
                </a:cxn>
                <a:cxn ang="0">
                  <a:pos x="823" y="66"/>
                </a:cxn>
                <a:cxn ang="0">
                  <a:pos x="800" y="85"/>
                </a:cxn>
                <a:cxn ang="0">
                  <a:pos x="772" y="91"/>
                </a:cxn>
                <a:cxn ang="0">
                  <a:pos x="709" y="103"/>
                </a:cxn>
                <a:cxn ang="0">
                  <a:pos x="623" y="109"/>
                </a:cxn>
                <a:cxn ang="0">
                  <a:pos x="583" y="121"/>
                </a:cxn>
                <a:cxn ang="0">
                  <a:pos x="543" y="127"/>
                </a:cxn>
                <a:cxn ang="0">
                  <a:pos x="515" y="139"/>
                </a:cxn>
                <a:cxn ang="0">
                  <a:pos x="474" y="145"/>
                </a:cxn>
                <a:cxn ang="0">
                  <a:pos x="440" y="157"/>
                </a:cxn>
                <a:cxn ang="0">
                  <a:pos x="360" y="163"/>
                </a:cxn>
                <a:cxn ang="0">
                  <a:pos x="280" y="169"/>
                </a:cxn>
                <a:cxn ang="0">
                  <a:pos x="194" y="163"/>
                </a:cxn>
                <a:cxn ang="0">
                  <a:pos x="166" y="151"/>
                </a:cxn>
                <a:cxn ang="0">
                  <a:pos x="137" y="145"/>
                </a:cxn>
                <a:cxn ang="0">
                  <a:pos x="120" y="133"/>
                </a:cxn>
                <a:cxn ang="0">
                  <a:pos x="97" y="127"/>
                </a:cxn>
                <a:cxn ang="0">
                  <a:pos x="80" y="115"/>
                </a:cxn>
                <a:cxn ang="0">
                  <a:pos x="63" y="109"/>
                </a:cxn>
                <a:cxn ang="0">
                  <a:pos x="34" y="85"/>
                </a:cxn>
                <a:cxn ang="0">
                  <a:pos x="17" y="79"/>
                </a:cxn>
                <a:cxn ang="0">
                  <a:pos x="11" y="66"/>
                </a:cxn>
                <a:cxn ang="0">
                  <a:pos x="0" y="60"/>
                </a:cxn>
              </a:cxnLst>
              <a:rect l="0" t="0" r="r" b="b"/>
              <a:pathLst>
                <a:path w="859" h="170">
                  <a:moveTo>
                    <a:pt x="0" y="60"/>
                  </a:moveTo>
                  <a:lnTo>
                    <a:pt x="6" y="60"/>
                  </a:lnTo>
                  <a:lnTo>
                    <a:pt x="11" y="66"/>
                  </a:lnTo>
                  <a:lnTo>
                    <a:pt x="23" y="66"/>
                  </a:lnTo>
                  <a:lnTo>
                    <a:pt x="23" y="72"/>
                  </a:lnTo>
                  <a:lnTo>
                    <a:pt x="34" y="72"/>
                  </a:lnTo>
                  <a:lnTo>
                    <a:pt x="40" y="79"/>
                  </a:lnTo>
                  <a:lnTo>
                    <a:pt x="51" y="79"/>
                  </a:lnTo>
                  <a:lnTo>
                    <a:pt x="57" y="85"/>
                  </a:lnTo>
                  <a:lnTo>
                    <a:pt x="74" y="85"/>
                  </a:lnTo>
                  <a:lnTo>
                    <a:pt x="80" y="91"/>
                  </a:lnTo>
                  <a:lnTo>
                    <a:pt x="97" y="91"/>
                  </a:lnTo>
                  <a:lnTo>
                    <a:pt x="97" y="97"/>
                  </a:lnTo>
                  <a:lnTo>
                    <a:pt x="240" y="97"/>
                  </a:lnTo>
                  <a:lnTo>
                    <a:pt x="246" y="91"/>
                  </a:lnTo>
                  <a:lnTo>
                    <a:pt x="263" y="91"/>
                  </a:lnTo>
                  <a:lnTo>
                    <a:pt x="269" y="85"/>
                  </a:lnTo>
                  <a:lnTo>
                    <a:pt x="286" y="85"/>
                  </a:lnTo>
                  <a:lnTo>
                    <a:pt x="291" y="79"/>
                  </a:lnTo>
                  <a:lnTo>
                    <a:pt x="309" y="79"/>
                  </a:lnTo>
                  <a:lnTo>
                    <a:pt x="314" y="72"/>
                  </a:lnTo>
                  <a:lnTo>
                    <a:pt x="326" y="72"/>
                  </a:lnTo>
                  <a:lnTo>
                    <a:pt x="332" y="66"/>
                  </a:lnTo>
                  <a:lnTo>
                    <a:pt x="343" y="66"/>
                  </a:lnTo>
                  <a:lnTo>
                    <a:pt x="349" y="60"/>
                  </a:lnTo>
                  <a:lnTo>
                    <a:pt x="360" y="60"/>
                  </a:lnTo>
                  <a:lnTo>
                    <a:pt x="372" y="54"/>
                  </a:lnTo>
                  <a:lnTo>
                    <a:pt x="383" y="54"/>
                  </a:lnTo>
                  <a:lnTo>
                    <a:pt x="389" y="48"/>
                  </a:lnTo>
                  <a:lnTo>
                    <a:pt x="400" y="48"/>
                  </a:lnTo>
                  <a:lnTo>
                    <a:pt x="406" y="42"/>
                  </a:lnTo>
                  <a:lnTo>
                    <a:pt x="417" y="42"/>
                  </a:lnTo>
                  <a:lnTo>
                    <a:pt x="423" y="36"/>
                  </a:lnTo>
                  <a:lnTo>
                    <a:pt x="440" y="36"/>
                  </a:lnTo>
                  <a:lnTo>
                    <a:pt x="446" y="30"/>
                  </a:lnTo>
                  <a:lnTo>
                    <a:pt x="457" y="30"/>
                  </a:lnTo>
                  <a:lnTo>
                    <a:pt x="463" y="24"/>
                  </a:lnTo>
                  <a:lnTo>
                    <a:pt x="474" y="24"/>
                  </a:lnTo>
                  <a:lnTo>
                    <a:pt x="480" y="18"/>
                  </a:lnTo>
                  <a:lnTo>
                    <a:pt x="492" y="18"/>
                  </a:lnTo>
                  <a:lnTo>
                    <a:pt x="497" y="12"/>
                  </a:lnTo>
                  <a:lnTo>
                    <a:pt x="515" y="12"/>
                  </a:lnTo>
                  <a:lnTo>
                    <a:pt x="515" y="6"/>
                  </a:lnTo>
                  <a:lnTo>
                    <a:pt x="532" y="6"/>
                  </a:lnTo>
                  <a:lnTo>
                    <a:pt x="537" y="0"/>
                  </a:lnTo>
                  <a:lnTo>
                    <a:pt x="675" y="0"/>
                  </a:lnTo>
                  <a:lnTo>
                    <a:pt x="675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55" y="12"/>
                  </a:lnTo>
                  <a:lnTo>
                    <a:pt x="755" y="18"/>
                  </a:lnTo>
                  <a:lnTo>
                    <a:pt x="778" y="18"/>
                  </a:lnTo>
                  <a:lnTo>
                    <a:pt x="778" y="24"/>
                  </a:lnTo>
                  <a:lnTo>
                    <a:pt x="795" y="24"/>
                  </a:lnTo>
                  <a:lnTo>
                    <a:pt x="800" y="30"/>
                  </a:lnTo>
                  <a:lnTo>
                    <a:pt x="818" y="30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35" y="42"/>
                  </a:lnTo>
                  <a:lnTo>
                    <a:pt x="846" y="42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46" y="54"/>
                  </a:lnTo>
                  <a:lnTo>
                    <a:pt x="840" y="60"/>
                  </a:lnTo>
                  <a:lnTo>
                    <a:pt x="829" y="66"/>
                  </a:lnTo>
                  <a:lnTo>
                    <a:pt x="823" y="66"/>
                  </a:lnTo>
                  <a:lnTo>
                    <a:pt x="812" y="79"/>
                  </a:lnTo>
                  <a:lnTo>
                    <a:pt x="806" y="79"/>
                  </a:lnTo>
                  <a:lnTo>
                    <a:pt x="800" y="85"/>
                  </a:lnTo>
                  <a:lnTo>
                    <a:pt x="783" y="85"/>
                  </a:lnTo>
                  <a:lnTo>
                    <a:pt x="783" y="91"/>
                  </a:lnTo>
                  <a:lnTo>
                    <a:pt x="772" y="91"/>
                  </a:lnTo>
                  <a:lnTo>
                    <a:pt x="772" y="97"/>
                  </a:lnTo>
                  <a:lnTo>
                    <a:pt x="709" y="97"/>
                  </a:lnTo>
                  <a:lnTo>
                    <a:pt x="709" y="103"/>
                  </a:lnTo>
                  <a:lnTo>
                    <a:pt x="657" y="103"/>
                  </a:lnTo>
                  <a:lnTo>
                    <a:pt x="652" y="109"/>
                  </a:lnTo>
                  <a:lnTo>
                    <a:pt x="623" y="109"/>
                  </a:lnTo>
                  <a:lnTo>
                    <a:pt x="617" y="115"/>
                  </a:lnTo>
                  <a:lnTo>
                    <a:pt x="589" y="115"/>
                  </a:lnTo>
                  <a:lnTo>
                    <a:pt x="583" y="121"/>
                  </a:lnTo>
                  <a:lnTo>
                    <a:pt x="560" y="121"/>
                  </a:lnTo>
                  <a:lnTo>
                    <a:pt x="555" y="127"/>
                  </a:lnTo>
                  <a:lnTo>
                    <a:pt x="543" y="127"/>
                  </a:lnTo>
                  <a:lnTo>
                    <a:pt x="537" y="133"/>
                  </a:lnTo>
                  <a:lnTo>
                    <a:pt x="520" y="133"/>
                  </a:lnTo>
                  <a:lnTo>
                    <a:pt x="515" y="139"/>
                  </a:lnTo>
                  <a:lnTo>
                    <a:pt x="503" y="139"/>
                  </a:lnTo>
                  <a:lnTo>
                    <a:pt x="497" y="145"/>
                  </a:lnTo>
                  <a:lnTo>
                    <a:pt x="474" y="145"/>
                  </a:lnTo>
                  <a:lnTo>
                    <a:pt x="469" y="151"/>
                  </a:lnTo>
                  <a:lnTo>
                    <a:pt x="446" y="151"/>
                  </a:lnTo>
                  <a:lnTo>
                    <a:pt x="440" y="157"/>
                  </a:lnTo>
                  <a:lnTo>
                    <a:pt x="406" y="157"/>
                  </a:lnTo>
                  <a:lnTo>
                    <a:pt x="400" y="163"/>
                  </a:lnTo>
                  <a:lnTo>
                    <a:pt x="360" y="163"/>
                  </a:lnTo>
                  <a:lnTo>
                    <a:pt x="354" y="169"/>
                  </a:lnTo>
                  <a:lnTo>
                    <a:pt x="274" y="169"/>
                  </a:lnTo>
                  <a:lnTo>
                    <a:pt x="280" y="169"/>
                  </a:lnTo>
                  <a:lnTo>
                    <a:pt x="223" y="169"/>
                  </a:lnTo>
                  <a:lnTo>
                    <a:pt x="217" y="163"/>
                  </a:lnTo>
                  <a:lnTo>
                    <a:pt x="194" y="163"/>
                  </a:lnTo>
                  <a:lnTo>
                    <a:pt x="189" y="157"/>
                  </a:lnTo>
                  <a:lnTo>
                    <a:pt x="171" y="157"/>
                  </a:lnTo>
                  <a:lnTo>
                    <a:pt x="166" y="151"/>
                  </a:lnTo>
                  <a:lnTo>
                    <a:pt x="154" y="151"/>
                  </a:lnTo>
                  <a:lnTo>
                    <a:pt x="149" y="145"/>
                  </a:lnTo>
                  <a:lnTo>
                    <a:pt x="137" y="145"/>
                  </a:lnTo>
                  <a:lnTo>
                    <a:pt x="131" y="139"/>
                  </a:lnTo>
                  <a:lnTo>
                    <a:pt x="126" y="139"/>
                  </a:lnTo>
                  <a:lnTo>
                    <a:pt x="120" y="133"/>
                  </a:lnTo>
                  <a:lnTo>
                    <a:pt x="108" y="133"/>
                  </a:lnTo>
                  <a:lnTo>
                    <a:pt x="103" y="127"/>
                  </a:lnTo>
                  <a:lnTo>
                    <a:pt x="97" y="127"/>
                  </a:lnTo>
                  <a:lnTo>
                    <a:pt x="91" y="121"/>
                  </a:lnTo>
                  <a:lnTo>
                    <a:pt x="86" y="121"/>
                  </a:lnTo>
                  <a:lnTo>
                    <a:pt x="80" y="115"/>
                  </a:lnTo>
                  <a:lnTo>
                    <a:pt x="74" y="115"/>
                  </a:lnTo>
                  <a:lnTo>
                    <a:pt x="68" y="109"/>
                  </a:lnTo>
                  <a:lnTo>
                    <a:pt x="63" y="109"/>
                  </a:lnTo>
                  <a:lnTo>
                    <a:pt x="51" y="97"/>
                  </a:lnTo>
                  <a:lnTo>
                    <a:pt x="46" y="97"/>
                  </a:lnTo>
                  <a:lnTo>
                    <a:pt x="34" y="85"/>
                  </a:lnTo>
                  <a:lnTo>
                    <a:pt x="28" y="85"/>
                  </a:lnTo>
                  <a:lnTo>
                    <a:pt x="23" y="79"/>
                  </a:lnTo>
                  <a:lnTo>
                    <a:pt x="17" y="79"/>
                  </a:lnTo>
                  <a:lnTo>
                    <a:pt x="17" y="72"/>
                  </a:lnTo>
                  <a:lnTo>
                    <a:pt x="11" y="72"/>
                  </a:lnTo>
                  <a:lnTo>
                    <a:pt x="11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6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" name="Freeform 47"/>
            <p:cNvSpPr>
              <a:spLocks/>
            </p:cNvSpPr>
            <p:nvPr/>
          </p:nvSpPr>
          <p:spPr bwMode="auto">
            <a:xfrm>
              <a:off x="1784" y="3410"/>
              <a:ext cx="608" cy="429"/>
            </a:xfrm>
            <a:custGeom>
              <a:avLst/>
              <a:gdLst/>
              <a:ahLst/>
              <a:cxnLst>
                <a:cxn ang="0">
                  <a:pos x="401" y="36"/>
                </a:cxn>
                <a:cxn ang="0">
                  <a:pos x="458" y="103"/>
                </a:cxn>
                <a:cxn ang="0">
                  <a:pos x="475" y="133"/>
                </a:cxn>
                <a:cxn ang="0">
                  <a:pos x="492" y="163"/>
                </a:cxn>
                <a:cxn ang="0">
                  <a:pos x="509" y="194"/>
                </a:cxn>
                <a:cxn ang="0">
                  <a:pos x="526" y="218"/>
                </a:cxn>
                <a:cxn ang="0">
                  <a:pos x="538" y="248"/>
                </a:cxn>
                <a:cxn ang="0">
                  <a:pos x="549" y="272"/>
                </a:cxn>
                <a:cxn ang="0">
                  <a:pos x="561" y="291"/>
                </a:cxn>
                <a:cxn ang="0">
                  <a:pos x="566" y="315"/>
                </a:cxn>
                <a:cxn ang="0">
                  <a:pos x="578" y="333"/>
                </a:cxn>
                <a:cxn ang="0">
                  <a:pos x="584" y="357"/>
                </a:cxn>
                <a:cxn ang="0">
                  <a:pos x="595" y="375"/>
                </a:cxn>
                <a:cxn ang="0">
                  <a:pos x="601" y="406"/>
                </a:cxn>
                <a:cxn ang="0">
                  <a:pos x="612" y="424"/>
                </a:cxn>
                <a:cxn ang="0">
                  <a:pos x="589" y="424"/>
                </a:cxn>
                <a:cxn ang="0">
                  <a:pos x="452" y="418"/>
                </a:cxn>
                <a:cxn ang="0">
                  <a:pos x="395" y="406"/>
                </a:cxn>
                <a:cxn ang="0">
                  <a:pos x="332" y="400"/>
                </a:cxn>
                <a:cxn ang="0">
                  <a:pos x="303" y="387"/>
                </a:cxn>
                <a:cxn ang="0">
                  <a:pos x="275" y="381"/>
                </a:cxn>
                <a:cxn ang="0">
                  <a:pos x="240" y="369"/>
                </a:cxn>
                <a:cxn ang="0">
                  <a:pos x="212" y="357"/>
                </a:cxn>
                <a:cxn ang="0">
                  <a:pos x="183" y="339"/>
                </a:cxn>
                <a:cxn ang="0">
                  <a:pos x="149" y="327"/>
                </a:cxn>
                <a:cxn ang="0">
                  <a:pos x="115" y="297"/>
                </a:cxn>
                <a:cxn ang="0">
                  <a:pos x="75" y="266"/>
                </a:cxn>
                <a:cxn ang="0">
                  <a:pos x="0" y="181"/>
                </a:cxn>
                <a:cxn ang="0">
                  <a:pos x="23" y="194"/>
                </a:cxn>
                <a:cxn ang="0">
                  <a:pos x="46" y="206"/>
                </a:cxn>
                <a:cxn ang="0">
                  <a:pos x="75" y="218"/>
                </a:cxn>
                <a:cxn ang="0">
                  <a:pos x="97" y="230"/>
                </a:cxn>
                <a:cxn ang="0">
                  <a:pos x="120" y="242"/>
                </a:cxn>
                <a:cxn ang="0">
                  <a:pos x="155" y="248"/>
                </a:cxn>
                <a:cxn ang="0">
                  <a:pos x="177" y="260"/>
                </a:cxn>
                <a:cxn ang="0">
                  <a:pos x="212" y="266"/>
                </a:cxn>
                <a:cxn ang="0">
                  <a:pos x="240" y="278"/>
                </a:cxn>
                <a:cxn ang="0">
                  <a:pos x="286" y="284"/>
                </a:cxn>
                <a:cxn ang="0">
                  <a:pos x="309" y="297"/>
                </a:cxn>
                <a:cxn ang="0">
                  <a:pos x="349" y="303"/>
                </a:cxn>
                <a:cxn ang="0">
                  <a:pos x="383" y="315"/>
                </a:cxn>
                <a:cxn ang="0">
                  <a:pos x="412" y="321"/>
                </a:cxn>
                <a:cxn ang="0">
                  <a:pos x="446" y="333"/>
                </a:cxn>
                <a:cxn ang="0">
                  <a:pos x="475" y="339"/>
                </a:cxn>
                <a:cxn ang="0">
                  <a:pos x="498" y="351"/>
                </a:cxn>
                <a:cxn ang="0">
                  <a:pos x="526" y="363"/>
                </a:cxn>
                <a:cxn ang="0">
                  <a:pos x="555" y="375"/>
                </a:cxn>
                <a:cxn ang="0">
                  <a:pos x="532" y="351"/>
                </a:cxn>
                <a:cxn ang="0">
                  <a:pos x="503" y="315"/>
                </a:cxn>
                <a:cxn ang="0">
                  <a:pos x="492" y="291"/>
                </a:cxn>
                <a:cxn ang="0">
                  <a:pos x="469" y="260"/>
                </a:cxn>
                <a:cxn ang="0">
                  <a:pos x="458" y="236"/>
                </a:cxn>
                <a:cxn ang="0">
                  <a:pos x="441" y="212"/>
                </a:cxn>
                <a:cxn ang="0">
                  <a:pos x="435" y="194"/>
                </a:cxn>
                <a:cxn ang="0">
                  <a:pos x="418" y="169"/>
                </a:cxn>
                <a:cxn ang="0">
                  <a:pos x="412" y="145"/>
                </a:cxn>
                <a:cxn ang="0">
                  <a:pos x="401" y="127"/>
                </a:cxn>
                <a:cxn ang="0">
                  <a:pos x="395" y="103"/>
                </a:cxn>
                <a:cxn ang="0">
                  <a:pos x="383" y="78"/>
                </a:cxn>
                <a:cxn ang="0">
                  <a:pos x="378" y="30"/>
                </a:cxn>
              </a:cxnLst>
              <a:rect l="0" t="0" r="r" b="b"/>
              <a:pathLst>
                <a:path w="613" h="431">
                  <a:moveTo>
                    <a:pt x="372" y="0"/>
                  </a:moveTo>
                  <a:lnTo>
                    <a:pt x="401" y="30"/>
                  </a:lnTo>
                  <a:lnTo>
                    <a:pt x="401" y="36"/>
                  </a:lnTo>
                  <a:lnTo>
                    <a:pt x="435" y="72"/>
                  </a:lnTo>
                  <a:lnTo>
                    <a:pt x="435" y="78"/>
                  </a:lnTo>
                  <a:lnTo>
                    <a:pt x="458" y="103"/>
                  </a:lnTo>
                  <a:lnTo>
                    <a:pt x="458" y="109"/>
                  </a:lnTo>
                  <a:lnTo>
                    <a:pt x="475" y="127"/>
                  </a:lnTo>
                  <a:lnTo>
                    <a:pt x="475" y="133"/>
                  </a:lnTo>
                  <a:lnTo>
                    <a:pt x="481" y="145"/>
                  </a:lnTo>
                  <a:lnTo>
                    <a:pt x="492" y="157"/>
                  </a:lnTo>
                  <a:lnTo>
                    <a:pt x="492" y="163"/>
                  </a:lnTo>
                  <a:lnTo>
                    <a:pt x="503" y="175"/>
                  </a:lnTo>
                  <a:lnTo>
                    <a:pt x="503" y="181"/>
                  </a:lnTo>
                  <a:lnTo>
                    <a:pt x="509" y="194"/>
                  </a:lnTo>
                  <a:lnTo>
                    <a:pt x="521" y="206"/>
                  </a:lnTo>
                  <a:lnTo>
                    <a:pt x="521" y="212"/>
                  </a:lnTo>
                  <a:lnTo>
                    <a:pt x="526" y="218"/>
                  </a:lnTo>
                  <a:lnTo>
                    <a:pt x="526" y="230"/>
                  </a:lnTo>
                  <a:lnTo>
                    <a:pt x="538" y="242"/>
                  </a:lnTo>
                  <a:lnTo>
                    <a:pt x="538" y="248"/>
                  </a:lnTo>
                  <a:lnTo>
                    <a:pt x="543" y="254"/>
                  </a:lnTo>
                  <a:lnTo>
                    <a:pt x="543" y="260"/>
                  </a:lnTo>
                  <a:lnTo>
                    <a:pt x="549" y="272"/>
                  </a:lnTo>
                  <a:lnTo>
                    <a:pt x="555" y="278"/>
                  </a:lnTo>
                  <a:lnTo>
                    <a:pt x="555" y="284"/>
                  </a:lnTo>
                  <a:lnTo>
                    <a:pt x="561" y="291"/>
                  </a:lnTo>
                  <a:lnTo>
                    <a:pt x="561" y="297"/>
                  </a:lnTo>
                  <a:lnTo>
                    <a:pt x="566" y="309"/>
                  </a:lnTo>
                  <a:lnTo>
                    <a:pt x="566" y="315"/>
                  </a:lnTo>
                  <a:lnTo>
                    <a:pt x="572" y="321"/>
                  </a:lnTo>
                  <a:lnTo>
                    <a:pt x="572" y="327"/>
                  </a:lnTo>
                  <a:lnTo>
                    <a:pt x="578" y="333"/>
                  </a:lnTo>
                  <a:lnTo>
                    <a:pt x="578" y="339"/>
                  </a:lnTo>
                  <a:lnTo>
                    <a:pt x="584" y="351"/>
                  </a:lnTo>
                  <a:lnTo>
                    <a:pt x="584" y="357"/>
                  </a:lnTo>
                  <a:lnTo>
                    <a:pt x="589" y="363"/>
                  </a:lnTo>
                  <a:lnTo>
                    <a:pt x="589" y="369"/>
                  </a:lnTo>
                  <a:lnTo>
                    <a:pt x="595" y="375"/>
                  </a:lnTo>
                  <a:lnTo>
                    <a:pt x="595" y="381"/>
                  </a:lnTo>
                  <a:lnTo>
                    <a:pt x="601" y="387"/>
                  </a:lnTo>
                  <a:lnTo>
                    <a:pt x="601" y="406"/>
                  </a:lnTo>
                  <a:lnTo>
                    <a:pt x="606" y="412"/>
                  </a:lnTo>
                  <a:lnTo>
                    <a:pt x="606" y="418"/>
                  </a:lnTo>
                  <a:lnTo>
                    <a:pt x="612" y="424"/>
                  </a:lnTo>
                  <a:lnTo>
                    <a:pt x="612" y="430"/>
                  </a:lnTo>
                  <a:lnTo>
                    <a:pt x="595" y="430"/>
                  </a:lnTo>
                  <a:lnTo>
                    <a:pt x="589" y="424"/>
                  </a:lnTo>
                  <a:lnTo>
                    <a:pt x="526" y="424"/>
                  </a:lnTo>
                  <a:lnTo>
                    <a:pt x="515" y="418"/>
                  </a:lnTo>
                  <a:lnTo>
                    <a:pt x="452" y="418"/>
                  </a:lnTo>
                  <a:lnTo>
                    <a:pt x="441" y="412"/>
                  </a:lnTo>
                  <a:lnTo>
                    <a:pt x="401" y="412"/>
                  </a:lnTo>
                  <a:lnTo>
                    <a:pt x="395" y="406"/>
                  </a:lnTo>
                  <a:lnTo>
                    <a:pt x="360" y="406"/>
                  </a:lnTo>
                  <a:lnTo>
                    <a:pt x="355" y="400"/>
                  </a:lnTo>
                  <a:lnTo>
                    <a:pt x="332" y="400"/>
                  </a:lnTo>
                  <a:lnTo>
                    <a:pt x="320" y="394"/>
                  </a:lnTo>
                  <a:lnTo>
                    <a:pt x="315" y="394"/>
                  </a:lnTo>
                  <a:lnTo>
                    <a:pt x="303" y="387"/>
                  </a:lnTo>
                  <a:lnTo>
                    <a:pt x="292" y="387"/>
                  </a:lnTo>
                  <a:lnTo>
                    <a:pt x="280" y="381"/>
                  </a:lnTo>
                  <a:lnTo>
                    <a:pt x="275" y="381"/>
                  </a:lnTo>
                  <a:lnTo>
                    <a:pt x="263" y="375"/>
                  </a:lnTo>
                  <a:lnTo>
                    <a:pt x="252" y="375"/>
                  </a:lnTo>
                  <a:lnTo>
                    <a:pt x="240" y="369"/>
                  </a:lnTo>
                  <a:lnTo>
                    <a:pt x="229" y="363"/>
                  </a:lnTo>
                  <a:lnTo>
                    <a:pt x="223" y="363"/>
                  </a:lnTo>
                  <a:lnTo>
                    <a:pt x="212" y="357"/>
                  </a:lnTo>
                  <a:lnTo>
                    <a:pt x="200" y="351"/>
                  </a:lnTo>
                  <a:lnTo>
                    <a:pt x="189" y="345"/>
                  </a:lnTo>
                  <a:lnTo>
                    <a:pt x="183" y="339"/>
                  </a:lnTo>
                  <a:lnTo>
                    <a:pt x="172" y="339"/>
                  </a:lnTo>
                  <a:lnTo>
                    <a:pt x="160" y="333"/>
                  </a:lnTo>
                  <a:lnTo>
                    <a:pt x="149" y="327"/>
                  </a:lnTo>
                  <a:lnTo>
                    <a:pt x="132" y="309"/>
                  </a:lnTo>
                  <a:lnTo>
                    <a:pt x="120" y="303"/>
                  </a:lnTo>
                  <a:lnTo>
                    <a:pt x="115" y="297"/>
                  </a:lnTo>
                  <a:lnTo>
                    <a:pt x="103" y="291"/>
                  </a:lnTo>
                  <a:lnTo>
                    <a:pt x="86" y="272"/>
                  </a:lnTo>
                  <a:lnTo>
                    <a:pt x="75" y="266"/>
                  </a:lnTo>
                  <a:lnTo>
                    <a:pt x="17" y="206"/>
                  </a:lnTo>
                  <a:lnTo>
                    <a:pt x="12" y="194"/>
                  </a:lnTo>
                  <a:lnTo>
                    <a:pt x="0" y="181"/>
                  </a:lnTo>
                  <a:lnTo>
                    <a:pt x="6" y="187"/>
                  </a:lnTo>
                  <a:lnTo>
                    <a:pt x="17" y="194"/>
                  </a:lnTo>
                  <a:lnTo>
                    <a:pt x="23" y="194"/>
                  </a:lnTo>
                  <a:lnTo>
                    <a:pt x="29" y="200"/>
                  </a:lnTo>
                  <a:lnTo>
                    <a:pt x="40" y="206"/>
                  </a:lnTo>
                  <a:lnTo>
                    <a:pt x="46" y="206"/>
                  </a:lnTo>
                  <a:lnTo>
                    <a:pt x="57" y="212"/>
                  </a:lnTo>
                  <a:lnTo>
                    <a:pt x="63" y="218"/>
                  </a:lnTo>
                  <a:lnTo>
                    <a:pt x="75" y="218"/>
                  </a:lnTo>
                  <a:lnTo>
                    <a:pt x="80" y="224"/>
                  </a:lnTo>
                  <a:lnTo>
                    <a:pt x="86" y="224"/>
                  </a:lnTo>
                  <a:lnTo>
                    <a:pt x="97" y="230"/>
                  </a:lnTo>
                  <a:lnTo>
                    <a:pt x="103" y="236"/>
                  </a:lnTo>
                  <a:lnTo>
                    <a:pt x="115" y="236"/>
                  </a:lnTo>
                  <a:lnTo>
                    <a:pt x="120" y="242"/>
                  </a:lnTo>
                  <a:lnTo>
                    <a:pt x="132" y="242"/>
                  </a:lnTo>
                  <a:lnTo>
                    <a:pt x="137" y="248"/>
                  </a:lnTo>
                  <a:lnTo>
                    <a:pt x="155" y="248"/>
                  </a:lnTo>
                  <a:lnTo>
                    <a:pt x="160" y="254"/>
                  </a:lnTo>
                  <a:lnTo>
                    <a:pt x="172" y="254"/>
                  </a:lnTo>
                  <a:lnTo>
                    <a:pt x="177" y="260"/>
                  </a:lnTo>
                  <a:lnTo>
                    <a:pt x="189" y="260"/>
                  </a:lnTo>
                  <a:lnTo>
                    <a:pt x="195" y="266"/>
                  </a:lnTo>
                  <a:lnTo>
                    <a:pt x="212" y="266"/>
                  </a:lnTo>
                  <a:lnTo>
                    <a:pt x="223" y="272"/>
                  </a:lnTo>
                  <a:lnTo>
                    <a:pt x="235" y="272"/>
                  </a:lnTo>
                  <a:lnTo>
                    <a:pt x="240" y="278"/>
                  </a:lnTo>
                  <a:lnTo>
                    <a:pt x="258" y="278"/>
                  </a:lnTo>
                  <a:lnTo>
                    <a:pt x="269" y="284"/>
                  </a:lnTo>
                  <a:lnTo>
                    <a:pt x="286" y="284"/>
                  </a:lnTo>
                  <a:lnTo>
                    <a:pt x="292" y="291"/>
                  </a:lnTo>
                  <a:lnTo>
                    <a:pt x="303" y="291"/>
                  </a:lnTo>
                  <a:lnTo>
                    <a:pt x="309" y="297"/>
                  </a:lnTo>
                  <a:lnTo>
                    <a:pt x="326" y="297"/>
                  </a:lnTo>
                  <a:lnTo>
                    <a:pt x="338" y="303"/>
                  </a:lnTo>
                  <a:lnTo>
                    <a:pt x="349" y="303"/>
                  </a:lnTo>
                  <a:lnTo>
                    <a:pt x="355" y="309"/>
                  </a:lnTo>
                  <a:lnTo>
                    <a:pt x="372" y="309"/>
                  </a:lnTo>
                  <a:lnTo>
                    <a:pt x="383" y="315"/>
                  </a:lnTo>
                  <a:lnTo>
                    <a:pt x="389" y="315"/>
                  </a:lnTo>
                  <a:lnTo>
                    <a:pt x="401" y="321"/>
                  </a:lnTo>
                  <a:lnTo>
                    <a:pt x="412" y="321"/>
                  </a:lnTo>
                  <a:lnTo>
                    <a:pt x="418" y="327"/>
                  </a:lnTo>
                  <a:lnTo>
                    <a:pt x="435" y="327"/>
                  </a:lnTo>
                  <a:lnTo>
                    <a:pt x="446" y="333"/>
                  </a:lnTo>
                  <a:lnTo>
                    <a:pt x="452" y="333"/>
                  </a:lnTo>
                  <a:lnTo>
                    <a:pt x="463" y="339"/>
                  </a:lnTo>
                  <a:lnTo>
                    <a:pt x="475" y="339"/>
                  </a:lnTo>
                  <a:lnTo>
                    <a:pt x="481" y="345"/>
                  </a:lnTo>
                  <a:lnTo>
                    <a:pt x="492" y="351"/>
                  </a:lnTo>
                  <a:lnTo>
                    <a:pt x="498" y="351"/>
                  </a:lnTo>
                  <a:lnTo>
                    <a:pt x="509" y="357"/>
                  </a:lnTo>
                  <a:lnTo>
                    <a:pt x="521" y="357"/>
                  </a:lnTo>
                  <a:lnTo>
                    <a:pt x="526" y="363"/>
                  </a:lnTo>
                  <a:lnTo>
                    <a:pt x="538" y="369"/>
                  </a:lnTo>
                  <a:lnTo>
                    <a:pt x="543" y="369"/>
                  </a:lnTo>
                  <a:lnTo>
                    <a:pt x="555" y="375"/>
                  </a:lnTo>
                  <a:lnTo>
                    <a:pt x="538" y="357"/>
                  </a:lnTo>
                  <a:lnTo>
                    <a:pt x="538" y="351"/>
                  </a:lnTo>
                  <a:lnTo>
                    <a:pt x="532" y="351"/>
                  </a:lnTo>
                  <a:lnTo>
                    <a:pt x="526" y="345"/>
                  </a:lnTo>
                  <a:lnTo>
                    <a:pt x="526" y="339"/>
                  </a:lnTo>
                  <a:lnTo>
                    <a:pt x="503" y="315"/>
                  </a:lnTo>
                  <a:lnTo>
                    <a:pt x="503" y="309"/>
                  </a:lnTo>
                  <a:lnTo>
                    <a:pt x="492" y="297"/>
                  </a:lnTo>
                  <a:lnTo>
                    <a:pt x="492" y="291"/>
                  </a:lnTo>
                  <a:lnTo>
                    <a:pt x="481" y="278"/>
                  </a:lnTo>
                  <a:lnTo>
                    <a:pt x="481" y="272"/>
                  </a:lnTo>
                  <a:lnTo>
                    <a:pt x="469" y="260"/>
                  </a:lnTo>
                  <a:lnTo>
                    <a:pt x="469" y="254"/>
                  </a:lnTo>
                  <a:lnTo>
                    <a:pt x="458" y="242"/>
                  </a:lnTo>
                  <a:lnTo>
                    <a:pt x="458" y="236"/>
                  </a:lnTo>
                  <a:lnTo>
                    <a:pt x="446" y="224"/>
                  </a:lnTo>
                  <a:lnTo>
                    <a:pt x="446" y="218"/>
                  </a:lnTo>
                  <a:lnTo>
                    <a:pt x="441" y="212"/>
                  </a:lnTo>
                  <a:lnTo>
                    <a:pt x="441" y="206"/>
                  </a:lnTo>
                  <a:lnTo>
                    <a:pt x="435" y="200"/>
                  </a:lnTo>
                  <a:lnTo>
                    <a:pt x="435" y="194"/>
                  </a:lnTo>
                  <a:lnTo>
                    <a:pt x="423" y="181"/>
                  </a:lnTo>
                  <a:lnTo>
                    <a:pt x="423" y="175"/>
                  </a:lnTo>
                  <a:lnTo>
                    <a:pt x="418" y="169"/>
                  </a:lnTo>
                  <a:lnTo>
                    <a:pt x="418" y="157"/>
                  </a:lnTo>
                  <a:lnTo>
                    <a:pt x="412" y="151"/>
                  </a:lnTo>
                  <a:lnTo>
                    <a:pt x="412" y="145"/>
                  </a:lnTo>
                  <a:lnTo>
                    <a:pt x="406" y="139"/>
                  </a:lnTo>
                  <a:lnTo>
                    <a:pt x="406" y="133"/>
                  </a:lnTo>
                  <a:lnTo>
                    <a:pt x="401" y="127"/>
                  </a:lnTo>
                  <a:lnTo>
                    <a:pt x="401" y="115"/>
                  </a:lnTo>
                  <a:lnTo>
                    <a:pt x="395" y="109"/>
                  </a:lnTo>
                  <a:lnTo>
                    <a:pt x="395" y="103"/>
                  </a:lnTo>
                  <a:lnTo>
                    <a:pt x="389" y="97"/>
                  </a:lnTo>
                  <a:lnTo>
                    <a:pt x="389" y="84"/>
                  </a:lnTo>
                  <a:lnTo>
                    <a:pt x="383" y="78"/>
                  </a:lnTo>
                  <a:lnTo>
                    <a:pt x="383" y="60"/>
                  </a:lnTo>
                  <a:lnTo>
                    <a:pt x="378" y="54"/>
                  </a:lnTo>
                  <a:lnTo>
                    <a:pt x="378" y="30"/>
                  </a:lnTo>
                  <a:lnTo>
                    <a:pt x="372" y="24"/>
                  </a:lnTo>
                  <a:lnTo>
                    <a:pt x="37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" name="Freeform 48"/>
            <p:cNvSpPr>
              <a:spLocks/>
            </p:cNvSpPr>
            <p:nvPr/>
          </p:nvSpPr>
          <p:spPr bwMode="auto">
            <a:xfrm>
              <a:off x="1646" y="3143"/>
              <a:ext cx="517" cy="514"/>
            </a:xfrm>
            <a:custGeom>
              <a:avLst/>
              <a:gdLst/>
              <a:ahLst/>
              <a:cxnLst>
                <a:cxn ang="0">
                  <a:pos x="51" y="164"/>
                </a:cxn>
                <a:cxn ang="0">
                  <a:pos x="103" y="200"/>
                </a:cxn>
                <a:cxn ang="0">
                  <a:pos x="149" y="236"/>
                </a:cxn>
                <a:cxn ang="0">
                  <a:pos x="183" y="261"/>
                </a:cxn>
                <a:cxn ang="0">
                  <a:pos x="223" y="291"/>
                </a:cxn>
                <a:cxn ang="0">
                  <a:pos x="257" y="309"/>
                </a:cxn>
                <a:cxn ang="0">
                  <a:pos x="303" y="339"/>
                </a:cxn>
                <a:cxn ang="0">
                  <a:pos x="343" y="370"/>
                </a:cxn>
                <a:cxn ang="0">
                  <a:pos x="372" y="388"/>
                </a:cxn>
                <a:cxn ang="0">
                  <a:pos x="417" y="424"/>
                </a:cxn>
                <a:cxn ang="0">
                  <a:pos x="435" y="436"/>
                </a:cxn>
                <a:cxn ang="0">
                  <a:pos x="423" y="412"/>
                </a:cxn>
                <a:cxn ang="0">
                  <a:pos x="412" y="388"/>
                </a:cxn>
                <a:cxn ang="0">
                  <a:pos x="400" y="358"/>
                </a:cxn>
                <a:cxn ang="0">
                  <a:pos x="389" y="333"/>
                </a:cxn>
                <a:cxn ang="0">
                  <a:pos x="377" y="303"/>
                </a:cxn>
                <a:cxn ang="0">
                  <a:pos x="366" y="267"/>
                </a:cxn>
                <a:cxn ang="0">
                  <a:pos x="355" y="230"/>
                </a:cxn>
                <a:cxn ang="0">
                  <a:pos x="343" y="188"/>
                </a:cxn>
                <a:cxn ang="0">
                  <a:pos x="332" y="133"/>
                </a:cxn>
                <a:cxn ang="0">
                  <a:pos x="332" y="0"/>
                </a:cxn>
                <a:cxn ang="0">
                  <a:pos x="355" y="36"/>
                </a:cxn>
                <a:cxn ang="0">
                  <a:pos x="372" y="79"/>
                </a:cxn>
                <a:cxn ang="0">
                  <a:pos x="383" y="109"/>
                </a:cxn>
                <a:cxn ang="0">
                  <a:pos x="395" y="145"/>
                </a:cxn>
                <a:cxn ang="0">
                  <a:pos x="406" y="182"/>
                </a:cxn>
                <a:cxn ang="0">
                  <a:pos x="417" y="218"/>
                </a:cxn>
                <a:cxn ang="0">
                  <a:pos x="429" y="248"/>
                </a:cxn>
                <a:cxn ang="0">
                  <a:pos x="440" y="297"/>
                </a:cxn>
                <a:cxn ang="0">
                  <a:pos x="452" y="327"/>
                </a:cxn>
                <a:cxn ang="0">
                  <a:pos x="463" y="370"/>
                </a:cxn>
                <a:cxn ang="0">
                  <a:pos x="475" y="412"/>
                </a:cxn>
                <a:cxn ang="0">
                  <a:pos x="486" y="442"/>
                </a:cxn>
                <a:cxn ang="0">
                  <a:pos x="497" y="473"/>
                </a:cxn>
                <a:cxn ang="0">
                  <a:pos x="509" y="497"/>
                </a:cxn>
                <a:cxn ang="0">
                  <a:pos x="515" y="515"/>
                </a:cxn>
                <a:cxn ang="0">
                  <a:pos x="486" y="503"/>
                </a:cxn>
                <a:cxn ang="0">
                  <a:pos x="452" y="491"/>
                </a:cxn>
                <a:cxn ang="0">
                  <a:pos x="423" y="479"/>
                </a:cxn>
                <a:cxn ang="0">
                  <a:pos x="383" y="461"/>
                </a:cxn>
                <a:cxn ang="0">
                  <a:pos x="349" y="448"/>
                </a:cxn>
                <a:cxn ang="0">
                  <a:pos x="309" y="430"/>
                </a:cxn>
                <a:cxn ang="0">
                  <a:pos x="269" y="412"/>
                </a:cxn>
                <a:cxn ang="0">
                  <a:pos x="229" y="388"/>
                </a:cxn>
                <a:cxn ang="0">
                  <a:pos x="189" y="364"/>
                </a:cxn>
                <a:cxn ang="0">
                  <a:pos x="149" y="333"/>
                </a:cxn>
                <a:cxn ang="0">
                  <a:pos x="103" y="297"/>
                </a:cxn>
                <a:cxn ang="0">
                  <a:pos x="57" y="242"/>
                </a:cxn>
                <a:cxn ang="0">
                  <a:pos x="34" y="200"/>
                </a:cxn>
                <a:cxn ang="0">
                  <a:pos x="11" y="152"/>
                </a:cxn>
              </a:cxnLst>
              <a:rect l="0" t="0" r="r" b="b"/>
              <a:pathLst>
                <a:path w="521" h="516">
                  <a:moveTo>
                    <a:pt x="0" y="115"/>
                  </a:moveTo>
                  <a:lnTo>
                    <a:pt x="23" y="139"/>
                  </a:lnTo>
                  <a:lnTo>
                    <a:pt x="29" y="139"/>
                  </a:lnTo>
                  <a:lnTo>
                    <a:pt x="51" y="164"/>
                  </a:lnTo>
                  <a:lnTo>
                    <a:pt x="63" y="170"/>
                  </a:lnTo>
                  <a:lnTo>
                    <a:pt x="86" y="194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4" y="212"/>
                  </a:lnTo>
                  <a:lnTo>
                    <a:pt x="126" y="218"/>
                  </a:lnTo>
                  <a:lnTo>
                    <a:pt x="137" y="230"/>
                  </a:lnTo>
                  <a:lnTo>
                    <a:pt x="149" y="236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77" y="261"/>
                  </a:lnTo>
                  <a:lnTo>
                    <a:pt x="183" y="261"/>
                  </a:lnTo>
                  <a:lnTo>
                    <a:pt x="194" y="267"/>
                  </a:lnTo>
                  <a:lnTo>
                    <a:pt x="200" y="273"/>
                  </a:lnTo>
                  <a:lnTo>
                    <a:pt x="212" y="279"/>
                  </a:lnTo>
                  <a:lnTo>
                    <a:pt x="223" y="291"/>
                  </a:lnTo>
                  <a:lnTo>
                    <a:pt x="234" y="297"/>
                  </a:lnTo>
                  <a:lnTo>
                    <a:pt x="240" y="303"/>
                  </a:lnTo>
                  <a:lnTo>
                    <a:pt x="246" y="303"/>
                  </a:lnTo>
                  <a:lnTo>
                    <a:pt x="257" y="309"/>
                  </a:lnTo>
                  <a:lnTo>
                    <a:pt x="269" y="321"/>
                  </a:lnTo>
                  <a:lnTo>
                    <a:pt x="280" y="327"/>
                  </a:lnTo>
                  <a:lnTo>
                    <a:pt x="292" y="339"/>
                  </a:lnTo>
                  <a:lnTo>
                    <a:pt x="303" y="339"/>
                  </a:lnTo>
                  <a:lnTo>
                    <a:pt x="320" y="358"/>
                  </a:lnTo>
                  <a:lnTo>
                    <a:pt x="332" y="364"/>
                  </a:lnTo>
                  <a:lnTo>
                    <a:pt x="337" y="370"/>
                  </a:lnTo>
                  <a:lnTo>
                    <a:pt x="343" y="370"/>
                  </a:lnTo>
                  <a:lnTo>
                    <a:pt x="349" y="376"/>
                  </a:lnTo>
                  <a:lnTo>
                    <a:pt x="360" y="382"/>
                  </a:lnTo>
                  <a:lnTo>
                    <a:pt x="366" y="388"/>
                  </a:lnTo>
                  <a:lnTo>
                    <a:pt x="372" y="388"/>
                  </a:lnTo>
                  <a:lnTo>
                    <a:pt x="389" y="406"/>
                  </a:lnTo>
                  <a:lnTo>
                    <a:pt x="395" y="406"/>
                  </a:lnTo>
                  <a:lnTo>
                    <a:pt x="412" y="424"/>
                  </a:lnTo>
                  <a:lnTo>
                    <a:pt x="417" y="424"/>
                  </a:lnTo>
                  <a:lnTo>
                    <a:pt x="429" y="436"/>
                  </a:lnTo>
                  <a:lnTo>
                    <a:pt x="435" y="436"/>
                  </a:lnTo>
                  <a:lnTo>
                    <a:pt x="440" y="442"/>
                  </a:lnTo>
                  <a:lnTo>
                    <a:pt x="435" y="436"/>
                  </a:lnTo>
                  <a:lnTo>
                    <a:pt x="435" y="430"/>
                  </a:lnTo>
                  <a:lnTo>
                    <a:pt x="429" y="424"/>
                  </a:lnTo>
                  <a:lnTo>
                    <a:pt x="429" y="418"/>
                  </a:lnTo>
                  <a:lnTo>
                    <a:pt x="423" y="412"/>
                  </a:lnTo>
                  <a:lnTo>
                    <a:pt x="423" y="406"/>
                  </a:lnTo>
                  <a:lnTo>
                    <a:pt x="417" y="400"/>
                  </a:lnTo>
                  <a:lnTo>
                    <a:pt x="417" y="394"/>
                  </a:lnTo>
                  <a:lnTo>
                    <a:pt x="412" y="388"/>
                  </a:lnTo>
                  <a:lnTo>
                    <a:pt x="412" y="382"/>
                  </a:lnTo>
                  <a:lnTo>
                    <a:pt x="406" y="370"/>
                  </a:lnTo>
                  <a:lnTo>
                    <a:pt x="406" y="364"/>
                  </a:lnTo>
                  <a:lnTo>
                    <a:pt x="400" y="358"/>
                  </a:lnTo>
                  <a:lnTo>
                    <a:pt x="400" y="351"/>
                  </a:lnTo>
                  <a:lnTo>
                    <a:pt x="395" y="345"/>
                  </a:lnTo>
                  <a:lnTo>
                    <a:pt x="395" y="339"/>
                  </a:lnTo>
                  <a:lnTo>
                    <a:pt x="389" y="333"/>
                  </a:lnTo>
                  <a:lnTo>
                    <a:pt x="389" y="321"/>
                  </a:lnTo>
                  <a:lnTo>
                    <a:pt x="383" y="315"/>
                  </a:lnTo>
                  <a:lnTo>
                    <a:pt x="383" y="309"/>
                  </a:lnTo>
                  <a:lnTo>
                    <a:pt x="377" y="303"/>
                  </a:lnTo>
                  <a:lnTo>
                    <a:pt x="377" y="291"/>
                  </a:lnTo>
                  <a:lnTo>
                    <a:pt x="372" y="285"/>
                  </a:lnTo>
                  <a:lnTo>
                    <a:pt x="372" y="273"/>
                  </a:lnTo>
                  <a:lnTo>
                    <a:pt x="366" y="267"/>
                  </a:lnTo>
                  <a:lnTo>
                    <a:pt x="366" y="261"/>
                  </a:lnTo>
                  <a:lnTo>
                    <a:pt x="360" y="255"/>
                  </a:lnTo>
                  <a:lnTo>
                    <a:pt x="360" y="242"/>
                  </a:lnTo>
                  <a:lnTo>
                    <a:pt x="355" y="230"/>
                  </a:lnTo>
                  <a:lnTo>
                    <a:pt x="355" y="218"/>
                  </a:lnTo>
                  <a:lnTo>
                    <a:pt x="349" y="212"/>
                  </a:lnTo>
                  <a:lnTo>
                    <a:pt x="349" y="200"/>
                  </a:lnTo>
                  <a:lnTo>
                    <a:pt x="343" y="188"/>
                  </a:lnTo>
                  <a:lnTo>
                    <a:pt x="343" y="170"/>
                  </a:lnTo>
                  <a:lnTo>
                    <a:pt x="337" y="164"/>
                  </a:lnTo>
                  <a:lnTo>
                    <a:pt x="337" y="139"/>
                  </a:lnTo>
                  <a:lnTo>
                    <a:pt x="332" y="133"/>
                  </a:lnTo>
                  <a:lnTo>
                    <a:pt x="332" y="61"/>
                  </a:lnTo>
                  <a:lnTo>
                    <a:pt x="326" y="55"/>
                  </a:lnTo>
                  <a:lnTo>
                    <a:pt x="332" y="49"/>
                  </a:lnTo>
                  <a:lnTo>
                    <a:pt x="332" y="0"/>
                  </a:lnTo>
                  <a:lnTo>
                    <a:pt x="337" y="6"/>
                  </a:lnTo>
                  <a:lnTo>
                    <a:pt x="337" y="12"/>
                  </a:lnTo>
                  <a:lnTo>
                    <a:pt x="343" y="24"/>
                  </a:lnTo>
                  <a:lnTo>
                    <a:pt x="355" y="36"/>
                  </a:lnTo>
                  <a:lnTo>
                    <a:pt x="355" y="49"/>
                  </a:lnTo>
                  <a:lnTo>
                    <a:pt x="366" y="61"/>
                  </a:lnTo>
                  <a:lnTo>
                    <a:pt x="366" y="73"/>
                  </a:lnTo>
                  <a:lnTo>
                    <a:pt x="372" y="79"/>
                  </a:lnTo>
                  <a:lnTo>
                    <a:pt x="372" y="85"/>
                  </a:lnTo>
                  <a:lnTo>
                    <a:pt x="377" y="97"/>
                  </a:lnTo>
                  <a:lnTo>
                    <a:pt x="383" y="103"/>
                  </a:lnTo>
                  <a:lnTo>
                    <a:pt x="383" y="109"/>
                  </a:lnTo>
                  <a:lnTo>
                    <a:pt x="389" y="121"/>
                  </a:lnTo>
                  <a:lnTo>
                    <a:pt x="389" y="127"/>
                  </a:lnTo>
                  <a:lnTo>
                    <a:pt x="395" y="139"/>
                  </a:lnTo>
                  <a:lnTo>
                    <a:pt x="395" y="145"/>
                  </a:lnTo>
                  <a:lnTo>
                    <a:pt x="400" y="158"/>
                  </a:lnTo>
                  <a:lnTo>
                    <a:pt x="400" y="164"/>
                  </a:lnTo>
                  <a:lnTo>
                    <a:pt x="406" y="170"/>
                  </a:lnTo>
                  <a:lnTo>
                    <a:pt x="406" y="182"/>
                  </a:lnTo>
                  <a:lnTo>
                    <a:pt x="412" y="188"/>
                  </a:lnTo>
                  <a:lnTo>
                    <a:pt x="412" y="200"/>
                  </a:lnTo>
                  <a:lnTo>
                    <a:pt x="417" y="206"/>
                  </a:lnTo>
                  <a:lnTo>
                    <a:pt x="417" y="218"/>
                  </a:lnTo>
                  <a:lnTo>
                    <a:pt x="423" y="224"/>
                  </a:lnTo>
                  <a:lnTo>
                    <a:pt x="423" y="236"/>
                  </a:lnTo>
                  <a:lnTo>
                    <a:pt x="429" y="242"/>
                  </a:lnTo>
                  <a:lnTo>
                    <a:pt x="429" y="248"/>
                  </a:lnTo>
                  <a:lnTo>
                    <a:pt x="435" y="261"/>
                  </a:lnTo>
                  <a:lnTo>
                    <a:pt x="435" y="279"/>
                  </a:lnTo>
                  <a:lnTo>
                    <a:pt x="440" y="285"/>
                  </a:lnTo>
                  <a:lnTo>
                    <a:pt x="440" y="297"/>
                  </a:lnTo>
                  <a:lnTo>
                    <a:pt x="446" y="303"/>
                  </a:lnTo>
                  <a:lnTo>
                    <a:pt x="446" y="315"/>
                  </a:lnTo>
                  <a:lnTo>
                    <a:pt x="452" y="321"/>
                  </a:lnTo>
                  <a:lnTo>
                    <a:pt x="452" y="327"/>
                  </a:lnTo>
                  <a:lnTo>
                    <a:pt x="457" y="339"/>
                  </a:lnTo>
                  <a:lnTo>
                    <a:pt x="457" y="351"/>
                  </a:lnTo>
                  <a:lnTo>
                    <a:pt x="463" y="364"/>
                  </a:lnTo>
                  <a:lnTo>
                    <a:pt x="463" y="370"/>
                  </a:lnTo>
                  <a:lnTo>
                    <a:pt x="469" y="382"/>
                  </a:lnTo>
                  <a:lnTo>
                    <a:pt x="469" y="388"/>
                  </a:lnTo>
                  <a:lnTo>
                    <a:pt x="475" y="394"/>
                  </a:lnTo>
                  <a:lnTo>
                    <a:pt x="475" y="412"/>
                  </a:lnTo>
                  <a:lnTo>
                    <a:pt x="480" y="418"/>
                  </a:lnTo>
                  <a:lnTo>
                    <a:pt x="480" y="424"/>
                  </a:lnTo>
                  <a:lnTo>
                    <a:pt x="486" y="436"/>
                  </a:lnTo>
                  <a:lnTo>
                    <a:pt x="486" y="442"/>
                  </a:lnTo>
                  <a:lnTo>
                    <a:pt x="492" y="448"/>
                  </a:lnTo>
                  <a:lnTo>
                    <a:pt x="492" y="454"/>
                  </a:lnTo>
                  <a:lnTo>
                    <a:pt x="497" y="461"/>
                  </a:lnTo>
                  <a:lnTo>
                    <a:pt x="497" y="473"/>
                  </a:lnTo>
                  <a:lnTo>
                    <a:pt x="503" y="479"/>
                  </a:lnTo>
                  <a:lnTo>
                    <a:pt x="503" y="485"/>
                  </a:lnTo>
                  <a:lnTo>
                    <a:pt x="509" y="491"/>
                  </a:lnTo>
                  <a:lnTo>
                    <a:pt x="509" y="497"/>
                  </a:lnTo>
                  <a:lnTo>
                    <a:pt x="515" y="503"/>
                  </a:lnTo>
                  <a:lnTo>
                    <a:pt x="515" y="509"/>
                  </a:lnTo>
                  <a:lnTo>
                    <a:pt x="520" y="515"/>
                  </a:lnTo>
                  <a:lnTo>
                    <a:pt x="515" y="515"/>
                  </a:lnTo>
                  <a:lnTo>
                    <a:pt x="509" y="509"/>
                  </a:lnTo>
                  <a:lnTo>
                    <a:pt x="503" y="509"/>
                  </a:lnTo>
                  <a:lnTo>
                    <a:pt x="497" y="503"/>
                  </a:lnTo>
                  <a:lnTo>
                    <a:pt x="486" y="503"/>
                  </a:lnTo>
                  <a:lnTo>
                    <a:pt x="475" y="497"/>
                  </a:lnTo>
                  <a:lnTo>
                    <a:pt x="469" y="497"/>
                  </a:lnTo>
                  <a:lnTo>
                    <a:pt x="463" y="491"/>
                  </a:lnTo>
                  <a:lnTo>
                    <a:pt x="452" y="491"/>
                  </a:lnTo>
                  <a:lnTo>
                    <a:pt x="446" y="485"/>
                  </a:lnTo>
                  <a:lnTo>
                    <a:pt x="440" y="485"/>
                  </a:lnTo>
                  <a:lnTo>
                    <a:pt x="429" y="479"/>
                  </a:lnTo>
                  <a:lnTo>
                    <a:pt x="423" y="479"/>
                  </a:lnTo>
                  <a:lnTo>
                    <a:pt x="412" y="473"/>
                  </a:lnTo>
                  <a:lnTo>
                    <a:pt x="406" y="473"/>
                  </a:lnTo>
                  <a:lnTo>
                    <a:pt x="395" y="467"/>
                  </a:lnTo>
                  <a:lnTo>
                    <a:pt x="383" y="461"/>
                  </a:lnTo>
                  <a:lnTo>
                    <a:pt x="377" y="461"/>
                  </a:lnTo>
                  <a:lnTo>
                    <a:pt x="366" y="454"/>
                  </a:lnTo>
                  <a:lnTo>
                    <a:pt x="355" y="454"/>
                  </a:lnTo>
                  <a:lnTo>
                    <a:pt x="349" y="448"/>
                  </a:lnTo>
                  <a:lnTo>
                    <a:pt x="337" y="442"/>
                  </a:lnTo>
                  <a:lnTo>
                    <a:pt x="326" y="436"/>
                  </a:lnTo>
                  <a:lnTo>
                    <a:pt x="320" y="436"/>
                  </a:lnTo>
                  <a:lnTo>
                    <a:pt x="309" y="430"/>
                  </a:lnTo>
                  <a:lnTo>
                    <a:pt x="297" y="424"/>
                  </a:lnTo>
                  <a:lnTo>
                    <a:pt x="286" y="418"/>
                  </a:lnTo>
                  <a:lnTo>
                    <a:pt x="280" y="418"/>
                  </a:lnTo>
                  <a:lnTo>
                    <a:pt x="269" y="412"/>
                  </a:lnTo>
                  <a:lnTo>
                    <a:pt x="257" y="406"/>
                  </a:lnTo>
                  <a:lnTo>
                    <a:pt x="246" y="400"/>
                  </a:lnTo>
                  <a:lnTo>
                    <a:pt x="234" y="394"/>
                  </a:lnTo>
                  <a:lnTo>
                    <a:pt x="229" y="388"/>
                  </a:lnTo>
                  <a:lnTo>
                    <a:pt x="217" y="382"/>
                  </a:lnTo>
                  <a:lnTo>
                    <a:pt x="206" y="376"/>
                  </a:lnTo>
                  <a:lnTo>
                    <a:pt x="200" y="370"/>
                  </a:lnTo>
                  <a:lnTo>
                    <a:pt x="189" y="364"/>
                  </a:lnTo>
                  <a:lnTo>
                    <a:pt x="177" y="358"/>
                  </a:lnTo>
                  <a:lnTo>
                    <a:pt x="166" y="351"/>
                  </a:lnTo>
                  <a:lnTo>
                    <a:pt x="160" y="339"/>
                  </a:lnTo>
                  <a:lnTo>
                    <a:pt x="149" y="333"/>
                  </a:lnTo>
                  <a:lnTo>
                    <a:pt x="143" y="327"/>
                  </a:lnTo>
                  <a:lnTo>
                    <a:pt x="131" y="321"/>
                  </a:lnTo>
                  <a:lnTo>
                    <a:pt x="114" y="303"/>
                  </a:lnTo>
                  <a:lnTo>
                    <a:pt x="103" y="297"/>
                  </a:lnTo>
                  <a:lnTo>
                    <a:pt x="97" y="285"/>
                  </a:lnTo>
                  <a:lnTo>
                    <a:pt x="74" y="261"/>
                  </a:lnTo>
                  <a:lnTo>
                    <a:pt x="69" y="248"/>
                  </a:lnTo>
                  <a:lnTo>
                    <a:pt x="57" y="242"/>
                  </a:lnTo>
                  <a:lnTo>
                    <a:pt x="51" y="230"/>
                  </a:lnTo>
                  <a:lnTo>
                    <a:pt x="46" y="218"/>
                  </a:lnTo>
                  <a:lnTo>
                    <a:pt x="40" y="206"/>
                  </a:lnTo>
                  <a:lnTo>
                    <a:pt x="34" y="200"/>
                  </a:lnTo>
                  <a:lnTo>
                    <a:pt x="29" y="188"/>
                  </a:lnTo>
                  <a:lnTo>
                    <a:pt x="23" y="176"/>
                  </a:lnTo>
                  <a:lnTo>
                    <a:pt x="17" y="164"/>
                  </a:lnTo>
                  <a:lnTo>
                    <a:pt x="11" y="152"/>
                  </a:lnTo>
                  <a:lnTo>
                    <a:pt x="6" y="139"/>
                  </a:lnTo>
                  <a:lnTo>
                    <a:pt x="6" y="127"/>
                  </a:lnTo>
                  <a:lnTo>
                    <a:pt x="0" y="115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7" name="Freeform 49"/>
            <p:cNvSpPr>
              <a:spLocks/>
            </p:cNvSpPr>
            <p:nvPr/>
          </p:nvSpPr>
          <p:spPr bwMode="auto">
            <a:xfrm>
              <a:off x="1561" y="2844"/>
              <a:ext cx="366" cy="540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40" y="67"/>
                </a:cxn>
                <a:cxn ang="0">
                  <a:pos x="69" y="103"/>
                </a:cxn>
                <a:cxn ang="0">
                  <a:pos x="80" y="121"/>
                </a:cxn>
                <a:cxn ang="0">
                  <a:pos x="103" y="152"/>
                </a:cxn>
                <a:cxn ang="0">
                  <a:pos x="109" y="164"/>
                </a:cxn>
                <a:cxn ang="0">
                  <a:pos x="137" y="200"/>
                </a:cxn>
                <a:cxn ang="0">
                  <a:pos x="143" y="218"/>
                </a:cxn>
                <a:cxn ang="0">
                  <a:pos x="172" y="255"/>
                </a:cxn>
                <a:cxn ang="0">
                  <a:pos x="195" y="285"/>
                </a:cxn>
                <a:cxn ang="0">
                  <a:pos x="217" y="315"/>
                </a:cxn>
                <a:cxn ang="0">
                  <a:pos x="235" y="339"/>
                </a:cxn>
                <a:cxn ang="0">
                  <a:pos x="252" y="364"/>
                </a:cxn>
                <a:cxn ang="0">
                  <a:pos x="263" y="382"/>
                </a:cxn>
                <a:cxn ang="0">
                  <a:pos x="269" y="394"/>
                </a:cxn>
                <a:cxn ang="0">
                  <a:pos x="275" y="400"/>
                </a:cxn>
                <a:cxn ang="0">
                  <a:pos x="292" y="97"/>
                </a:cxn>
                <a:cxn ang="0">
                  <a:pos x="298" y="55"/>
                </a:cxn>
                <a:cxn ang="0">
                  <a:pos x="303" y="30"/>
                </a:cxn>
                <a:cxn ang="0">
                  <a:pos x="309" y="12"/>
                </a:cxn>
                <a:cxn ang="0">
                  <a:pos x="315" y="0"/>
                </a:cxn>
                <a:cxn ang="0">
                  <a:pos x="320" y="24"/>
                </a:cxn>
                <a:cxn ang="0">
                  <a:pos x="326" y="37"/>
                </a:cxn>
                <a:cxn ang="0">
                  <a:pos x="332" y="61"/>
                </a:cxn>
                <a:cxn ang="0">
                  <a:pos x="338" y="91"/>
                </a:cxn>
                <a:cxn ang="0">
                  <a:pos x="343" y="127"/>
                </a:cxn>
                <a:cxn ang="0">
                  <a:pos x="349" y="212"/>
                </a:cxn>
                <a:cxn ang="0">
                  <a:pos x="355" y="473"/>
                </a:cxn>
                <a:cxn ang="0">
                  <a:pos x="360" y="515"/>
                </a:cxn>
                <a:cxn ang="0">
                  <a:pos x="366" y="533"/>
                </a:cxn>
                <a:cxn ang="0">
                  <a:pos x="355" y="527"/>
                </a:cxn>
                <a:cxn ang="0">
                  <a:pos x="343" y="521"/>
                </a:cxn>
                <a:cxn ang="0">
                  <a:pos x="326" y="509"/>
                </a:cxn>
                <a:cxn ang="0">
                  <a:pos x="292" y="479"/>
                </a:cxn>
                <a:cxn ang="0">
                  <a:pos x="280" y="473"/>
                </a:cxn>
                <a:cxn ang="0">
                  <a:pos x="258" y="455"/>
                </a:cxn>
                <a:cxn ang="0">
                  <a:pos x="240" y="430"/>
                </a:cxn>
                <a:cxn ang="0">
                  <a:pos x="217" y="412"/>
                </a:cxn>
                <a:cxn ang="0">
                  <a:pos x="200" y="394"/>
                </a:cxn>
                <a:cxn ang="0">
                  <a:pos x="160" y="346"/>
                </a:cxn>
                <a:cxn ang="0">
                  <a:pos x="143" y="333"/>
                </a:cxn>
                <a:cxn ang="0">
                  <a:pos x="132" y="315"/>
                </a:cxn>
                <a:cxn ang="0">
                  <a:pos x="115" y="297"/>
                </a:cxn>
                <a:cxn ang="0">
                  <a:pos x="103" y="279"/>
                </a:cxn>
                <a:cxn ang="0">
                  <a:pos x="92" y="261"/>
                </a:cxn>
                <a:cxn ang="0">
                  <a:pos x="80" y="236"/>
                </a:cxn>
                <a:cxn ang="0">
                  <a:pos x="69" y="218"/>
                </a:cxn>
                <a:cxn ang="0">
                  <a:pos x="57" y="200"/>
                </a:cxn>
                <a:cxn ang="0">
                  <a:pos x="46" y="182"/>
                </a:cxn>
                <a:cxn ang="0">
                  <a:pos x="40" y="158"/>
                </a:cxn>
                <a:cxn ang="0">
                  <a:pos x="29" y="140"/>
                </a:cxn>
                <a:cxn ang="0">
                  <a:pos x="23" y="115"/>
                </a:cxn>
                <a:cxn ang="0">
                  <a:pos x="17" y="97"/>
                </a:cxn>
                <a:cxn ang="0">
                  <a:pos x="12" y="73"/>
                </a:cxn>
                <a:cxn ang="0">
                  <a:pos x="6" y="49"/>
                </a:cxn>
                <a:cxn ang="0">
                  <a:pos x="0" y="18"/>
                </a:cxn>
              </a:cxnLst>
              <a:rect l="0" t="0" r="r" b="b"/>
              <a:pathLst>
                <a:path w="367" h="534">
                  <a:moveTo>
                    <a:pt x="0" y="18"/>
                  </a:moveTo>
                  <a:lnTo>
                    <a:pt x="12" y="30"/>
                  </a:lnTo>
                  <a:lnTo>
                    <a:pt x="12" y="37"/>
                  </a:lnTo>
                  <a:lnTo>
                    <a:pt x="40" y="67"/>
                  </a:lnTo>
                  <a:lnTo>
                    <a:pt x="40" y="73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103" y="152"/>
                  </a:lnTo>
                  <a:lnTo>
                    <a:pt x="103" y="158"/>
                  </a:lnTo>
                  <a:lnTo>
                    <a:pt x="109" y="164"/>
                  </a:lnTo>
                  <a:lnTo>
                    <a:pt x="115" y="176"/>
                  </a:lnTo>
                  <a:lnTo>
                    <a:pt x="137" y="200"/>
                  </a:lnTo>
                  <a:lnTo>
                    <a:pt x="137" y="206"/>
                  </a:lnTo>
                  <a:lnTo>
                    <a:pt x="143" y="218"/>
                  </a:lnTo>
                  <a:lnTo>
                    <a:pt x="172" y="249"/>
                  </a:lnTo>
                  <a:lnTo>
                    <a:pt x="172" y="255"/>
                  </a:lnTo>
                  <a:lnTo>
                    <a:pt x="177" y="267"/>
                  </a:lnTo>
                  <a:lnTo>
                    <a:pt x="195" y="285"/>
                  </a:lnTo>
                  <a:lnTo>
                    <a:pt x="195" y="291"/>
                  </a:lnTo>
                  <a:lnTo>
                    <a:pt x="217" y="315"/>
                  </a:lnTo>
                  <a:lnTo>
                    <a:pt x="217" y="321"/>
                  </a:lnTo>
                  <a:lnTo>
                    <a:pt x="235" y="339"/>
                  </a:lnTo>
                  <a:lnTo>
                    <a:pt x="235" y="346"/>
                  </a:lnTo>
                  <a:lnTo>
                    <a:pt x="252" y="364"/>
                  </a:lnTo>
                  <a:lnTo>
                    <a:pt x="252" y="370"/>
                  </a:lnTo>
                  <a:lnTo>
                    <a:pt x="263" y="382"/>
                  </a:lnTo>
                  <a:lnTo>
                    <a:pt x="263" y="388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75" y="400"/>
                  </a:lnTo>
                  <a:lnTo>
                    <a:pt x="292" y="418"/>
                  </a:lnTo>
                  <a:lnTo>
                    <a:pt x="292" y="97"/>
                  </a:lnTo>
                  <a:lnTo>
                    <a:pt x="298" y="91"/>
                  </a:lnTo>
                  <a:lnTo>
                    <a:pt x="298" y="55"/>
                  </a:lnTo>
                  <a:lnTo>
                    <a:pt x="303" y="49"/>
                  </a:lnTo>
                  <a:lnTo>
                    <a:pt x="303" y="30"/>
                  </a:lnTo>
                  <a:lnTo>
                    <a:pt x="309" y="24"/>
                  </a:lnTo>
                  <a:lnTo>
                    <a:pt x="309" y="12"/>
                  </a:lnTo>
                  <a:lnTo>
                    <a:pt x="315" y="6"/>
                  </a:lnTo>
                  <a:lnTo>
                    <a:pt x="315" y="0"/>
                  </a:lnTo>
                  <a:lnTo>
                    <a:pt x="320" y="6"/>
                  </a:lnTo>
                  <a:lnTo>
                    <a:pt x="320" y="24"/>
                  </a:lnTo>
                  <a:lnTo>
                    <a:pt x="326" y="30"/>
                  </a:lnTo>
                  <a:lnTo>
                    <a:pt x="326" y="37"/>
                  </a:lnTo>
                  <a:lnTo>
                    <a:pt x="332" y="43"/>
                  </a:lnTo>
                  <a:lnTo>
                    <a:pt x="332" y="61"/>
                  </a:lnTo>
                  <a:lnTo>
                    <a:pt x="338" y="67"/>
                  </a:lnTo>
                  <a:lnTo>
                    <a:pt x="338" y="91"/>
                  </a:lnTo>
                  <a:lnTo>
                    <a:pt x="343" y="103"/>
                  </a:lnTo>
                  <a:lnTo>
                    <a:pt x="343" y="127"/>
                  </a:lnTo>
                  <a:lnTo>
                    <a:pt x="349" y="140"/>
                  </a:lnTo>
                  <a:lnTo>
                    <a:pt x="349" y="212"/>
                  </a:lnTo>
                  <a:lnTo>
                    <a:pt x="355" y="224"/>
                  </a:lnTo>
                  <a:lnTo>
                    <a:pt x="355" y="473"/>
                  </a:lnTo>
                  <a:lnTo>
                    <a:pt x="360" y="479"/>
                  </a:lnTo>
                  <a:lnTo>
                    <a:pt x="360" y="515"/>
                  </a:lnTo>
                  <a:lnTo>
                    <a:pt x="366" y="521"/>
                  </a:lnTo>
                  <a:lnTo>
                    <a:pt x="366" y="533"/>
                  </a:lnTo>
                  <a:lnTo>
                    <a:pt x="360" y="527"/>
                  </a:lnTo>
                  <a:lnTo>
                    <a:pt x="355" y="527"/>
                  </a:lnTo>
                  <a:lnTo>
                    <a:pt x="349" y="521"/>
                  </a:lnTo>
                  <a:lnTo>
                    <a:pt x="343" y="521"/>
                  </a:lnTo>
                  <a:lnTo>
                    <a:pt x="332" y="509"/>
                  </a:lnTo>
                  <a:lnTo>
                    <a:pt x="326" y="509"/>
                  </a:lnTo>
                  <a:lnTo>
                    <a:pt x="303" y="485"/>
                  </a:lnTo>
                  <a:lnTo>
                    <a:pt x="292" y="479"/>
                  </a:lnTo>
                  <a:lnTo>
                    <a:pt x="286" y="473"/>
                  </a:lnTo>
                  <a:lnTo>
                    <a:pt x="280" y="473"/>
                  </a:lnTo>
                  <a:lnTo>
                    <a:pt x="269" y="461"/>
                  </a:lnTo>
                  <a:lnTo>
                    <a:pt x="258" y="455"/>
                  </a:lnTo>
                  <a:lnTo>
                    <a:pt x="252" y="442"/>
                  </a:lnTo>
                  <a:lnTo>
                    <a:pt x="240" y="430"/>
                  </a:lnTo>
                  <a:lnTo>
                    <a:pt x="229" y="424"/>
                  </a:lnTo>
                  <a:lnTo>
                    <a:pt x="217" y="412"/>
                  </a:lnTo>
                  <a:lnTo>
                    <a:pt x="206" y="406"/>
                  </a:lnTo>
                  <a:lnTo>
                    <a:pt x="200" y="394"/>
                  </a:lnTo>
                  <a:lnTo>
                    <a:pt x="166" y="358"/>
                  </a:lnTo>
                  <a:lnTo>
                    <a:pt x="160" y="346"/>
                  </a:lnTo>
                  <a:lnTo>
                    <a:pt x="149" y="339"/>
                  </a:lnTo>
                  <a:lnTo>
                    <a:pt x="143" y="333"/>
                  </a:lnTo>
                  <a:lnTo>
                    <a:pt x="137" y="321"/>
                  </a:lnTo>
                  <a:lnTo>
                    <a:pt x="132" y="315"/>
                  </a:lnTo>
                  <a:lnTo>
                    <a:pt x="126" y="303"/>
                  </a:lnTo>
                  <a:lnTo>
                    <a:pt x="115" y="297"/>
                  </a:lnTo>
                  <a:lnTo>
                    <a:pt x="109" y="285"/>
                  </a:lnTo>
                  <a:lnTo>
                    <a:pt x="103" y="279"/>
                  </a:lnTo>
                  <a:lnTo>
                    <a:pt x="97" y="267"/>
                  </a:lnTo>
                  <a:lnTo>
                    <a:pt x="92" y="261"/>
                  </a:lnTo>
                  <a:lnTo>
                    <a:pt x="86" y="249"/>
                  </a:lnTo>
                  <a:lnTo>
                    <a:pt x="80" y="236"/>
                  </a:lnTo>
                  <a:lnTo>
                    <a:pt x="75" y="230"/>
                  </a:lnTo>
                  <a:lnTo>
                    <a:pt x="69" y="218"/>
                  </a:lnTo>
                  <a:lnTo>
                    <a:pt x="63" y="212"/>
                  </a:lnTo>
                  <a:lnTo>
                    <a:pt x="57" y="200"/>
                  </a:lnTo>
                  <a:lnTo>
                    <a:pt x="52" y="188"/>
                  </a:lnTo>
                  <a:lnTo>
                    <a:pt x="46" y="182"/>
                  </a:lnTo>
                  <a:lnTo>
                    <a:pt x="40" y="170"/>
                  </a:lnTo>
                  <a:lnTo>
                    <a:pt x="40" y="158"/>
                  </a:lnTo>
                  <a:lnTo>
                    <a:pt x="34" y="146"/>
                  </a:lnTo>
                  <a:lnTo>
                    <a:pt x="29" y="140"/>
                  </a:lnTo>
                  <a:lnTo>
                    <a:pt x="23" y="127"/>
                  </a:lnTo>
                  <a:lnTo>
                    <a:pt x="23" y="115"/>
                  </a:lnTo>
                  <a:lnTo>
                    <a:pt x="17" y="103"/>
                  </a:lnTo>
                  <a:lnTo>
                    <a:pt x="17" y="97"/>
                  </a:lnTo>
                  <a:lnTo>
                    <a:pt x="12" y="85"/>
                  </a:lnTo>
                  <a:lnTo>
                    <a:pt x="12" y="73"/>
                  </a:lnTo>
                  <a:lnTo>
                    <a:pt x="6" y="61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1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8" name="Freeform 50"/>
            <p:cNvSpPr>
              <a:spLocks/>
            </p:cNvSpPr>
            <p:nvPr/>
          </p:nvSpPr>
          <p:spPr bwMode="auto">
            <a:xfrm>
              <a:off x="1548" y="2441"/>
              <a:ext cx="321" cy="586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7" y="37"/>
                </a:cxn>
                <a:cxn ang="0">
                  <a:pos x="28" y="61"/>
                </a:cxn>
                <a:cxn ang="0">
                  <a:pos x="34" y="85"/>
                </a:cxn>
                <a:cxn ang="0">
                  <a:pos x="45" y="115"/>
                </a:cxn>
                <a:cxn ang="0">
                  <a:pos x="57" y="140"/>
                </a:cxn>
                <a:cxn ang="0">
                  <a:pos x="68" y="164"/>
                </a:cxn>
                <a:cxn ang="0">
                  <a:pos x="80" y="188"/>
                </a:cxn>
                <a:cxn ang="0">
                  <a:pos x="91" y="218"/>
                </a:cxn>
                <a:cxn ang="0">
                  <a:pos x="103" y="243"/>
                </a:cxn>
                <a:cxn ang="0">
                  <a:pos x="114" y="273"/>
                </a:cxn>
                <a:cxn ang="0">
                  <a:pos x="126" y="297"/>
                </a:cxn>
                <a:cxn ang="0">
                  <a:pos x="137" y="321"/>
                </a:cxn>
                <a:cxn ang="0">
                  <a:pos x="148" y="346"/>
                </a:cxn>
                <a:cxn ang="0">
                  <a:pos x="154" y="370"/>
                </a:cxn>
                <a:cxn ang="0">
                  <a:pos x="166" y="394"/>
                </a:cxn>
                <a:cxn ang="0">
                  <a:pos x="177" y="418"/>
                </a:cxn>
                <a:cxn ang="0">
                  <a:pos x="183" y="436"/>
                </a:cxn>
                <a:cxn ang="0">
                  <a:pos x="194" y="455"/>
                </a:cxn>
                <a:cxn ang="0">
                  <a:pos x="200" y="473"/>
                </a:cxn>
                <a:cxn ang="0">
                  <a:pos x="211" y="497"/>
                </a:cxn>
                <a:cxn ang="0">
                  <a:pos x="217" y="455"/>
                </a:cxn>
                <a:cxn ang="0">
                  <a:pos x="223" y="352"/>
                </a:cxn>
                <a:cxn ang="0">
                  <a:pos x="234" y="303"/>
                </a:cxn>
                <a:cxn ang="0">
                  <a:pos x="240" y="249"/>
                </a:cxn>
                <a:cxn ang="0">
                  <a:pos x="251" y="218"/>
                </a:cxn>
                <a:cxn ang="0">
                  <a:pos x="257" y="182"/>
                </a:cxn>
                <a:cxn ang="0">
                  <a:pos x="269" y="152"/>
                </a:cxn>
                <a:cxn ang="0">
                  <a:pos x="274" y="133"/>
                </a:cxn>
                <a:cxn ang="0">
                  <a:pos x="286" y="115"/>
                </a:cxn>
                <a:cxn ang="0">
                  <a:pos x="291" y="97"/>
                </a:cxn>
                <a:cxn ang="0">
                  <a:pos x="303" y="79"/>
                </a:cxn>
                <a:cxn ang="0">
                  <a:pos x="314" y="79"/>
                </a:cxn>
                <a:cxn ang="0">
                  <a:pos x="314" y="170"/>
                </a:cxn>
                <a:cxn ang="0">
                  <a:pos x="309" y="243"/>
                </a:cxn>
                <a:cxn ang="0">
                  <a:pos x="297" y="273"/>
                </a:cxn>
                <a:cxn ang="0">
                  <a:pos x="291" y="315"/>
                </a:cxn>
                <a:cxn ang="0">
                  <a:pos x="280" y="346"/>
                </a:cxn>
                <a:cxn ang="0">
                  <a:pos x="274" y="376"/>
                </a:cxn>
                <a:cxn ang="0">
                  <a:pos x="263" y="406"/>
                </a:cxn>
                <a:cxn ang="0">
                  <a:pos x="257" y="443"/>
                </a:cxn>
                <a:cxn ang="0">
                  <a:pos x="246" y="467"/>
                </a:cxn>
                <a:cxn ang="0">
                  <a:pos x="240" y="509"/>
                </a:cxn>
                <a:cxn ang="0">
                  <a:pos x="228" y="552"/>
                </a:cxn>
                <a:cxn ang="0">
                  <a:pos x="223" y="570"/>
                </a:cxn>
                <a:cxn ang="0">
                  <a:pos x="206" y="552"/>
                </a:cxn>
                <a:cxn ang="0">
                  <a:pos x="188" y="521"/>
                </a:cxn>
                <a:cxn ang="0">
                  <a:pos x="143" y="467"/>
                </a:cxn>
                <a:cxn ang="0">
                  <a:pos x="114" y="424"/>
                </a:cxn>
                <a:cxn ang="0">
                  <a:pos x="91" y="394"/>
                </a:cxn>
                <a:cxn ang="0">
                  <a:pos x="80" y="364"/>
                </a:cxn>
                <a:cxn ang="0">
                  <a:pos x="63" y="340"/>
                </a:cxn>
                <a:cxn ang="0">
                  <a:pos x="51" y="309"/>
                </a:cxn>
                <a:cxn ang="0">
                  <a:pos x="40" y="279"/>
                </a:cxn>
                <a:cxn ang="0">
                  <a:pos x="28" y="249"/>
                </a:cxn>
                <a:cxn ang="0">
                  <a:pos x="17" y="212"/>
                </a:cxn>
                <a:cxn ang="0">
                  <a:pos x="11" y="182"/>
                </a:cxn>
                <a:cxn ang="0">
                  <a:pos x="0" y="121"/>
                </a:cxn>
                <a:cxn ang="0">
                  <a:pos x="5" y="0"/>
                </a:cxn>
              </a:cxnLst>
              <a:rect l="0" t="0" r="r" b="b"/>
              <a:pathLst>
                <a:path w="321" h="583">
                  <a:moveTo>
                    <a:pt x="5" y="0"/>
                  </a:moveTo>
                  <a:lnTo>
                    <a:pt x="5" y="6"/>
                  </a:lnTo>
                  <a:lnTo>
                    <a:pt x="11" y="12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17" y="37"/>
                  </a:lnTo>
                  <a:lnTo>
                    <a:pt x="23" y="49"/>
                  </a:lnTo>
                  <a:lnTo>
                    <a:pt x="23" y="55"/>
                  </a:lnTo>
                  <a:lnTo>
                    <a:pt x="28" y="61"/>
                  </a:lnTo>
                  <a:lnTo>
                    <a:pt x="28" y="73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40" y="97"/>
                  </a:lnTo>
                  <a:lnTo>
                    <a:pt x="45" y="103"/>
                  </a:lnTo>
                  <a:lnTo>
                    <a:pt x="45" y="115"/>
                  </a:lnTo>
                  <a:lnTo>
                    <a:pt x="51" y="121"/>
                  </a:lnTo>
                  <a:lnTo>
                    <a:pt x="51" y="127"/>
                  </a:lnTo>
                  <a:lnTo>
                    <a:pt x="57" y="140"/>
                  </a:lnTo>
                  <a:lnTo>
                    <a:pt x="63" y="146"/>
                  </a:lnTo>
                  <a:lnTo>
                    <a:pt x="63" y="158"/>
                  </a:lnTo>
                  <a:lnTo>
                    <a:pt x="68" y="164"/>
                  </a:lnTo>
                  <a:lnTo>
                    <a:pt x="74" y="176"/>
                  </a:lnTo>
                  <a:lnTo>
                    <a:pt x="74" y="182"/>
                  </a:lnTo>
                  <a:lnTo>
                    <a:pt x="80" y="188"/>
                  </a:lnTo>
                  <a:lnTo>
                    <a:pt x="80" y="200"/>
                  </a:lnTo>
                  <a:lnTo>
                    <a:pt x="86" y="206"/>
                  </a:lnTo>
                  <a:lnTo>
                    <a:pt x="91" y="218"/>
                  </a:lnTo>
                  <a:lnTo>
                    <a:pt x="91" y="224"/>
                  </a:lnTo>
                  <a:lnTo>
                    <a:pt x="97" y="236"/>
                  </a:lnTo>
                  <a:lnTo>
                    <a:pt x="103" y="243"/>
                  </a:lnTo>
                  <a:lnTo>
                    <a:pt x="103" y="255"/>
                  </a:lnTo>
                  <a:lnTo>
                    <a:pt x="108" y="261"/>
                  </a:lnTo>
                  <a:lnTo>
                    <a:pt x="114" y="273"/>
                  </a:lnTo>
                  <a:lnTo>
                    <a:pt x="114" y="279"/>
                  </a:lnTo>
                  <a:lnTo>
                    <a:pt x="120" y="285"/>
                  </a:lnTo>
                  <a:lnTo>
                    <a:pt x="126" y="297"/>
                  </a:lnTo>
                  <a:lnTo>
                    <a:pt x="126" y="303"/>
                  </a:lnTo>
                  <a:lnTo>
                    <a:pt x="131" y="315"/>
                  </a:lnTo>
                  <a:lnTo>
                    <a:pt x="137" y="321"/>
                  </a:lnTo>
                  <a:lnTo>
                    <a:pt x="137" y="327"/>
                  </a:lnTo>
                  <a:lnTo>
                    <a:pt x="143" y="340"/>
                  </a:lnTo>
                  <a:lnTo>
                    <a:pt x="148" y="346"/>
                  </a:lnTo>
                  <a:lnTo>
                    <a:pt x="148" y="352"/>
                  </a:lnTo>
                  <a:lnTo>
                    <a:pt x="154" y="364"/>
                  </a:lnTo>
                  <a:lnTo>
                    <a:pt x="154" y="370"/>
                  </a:lnTo>
                  <a:lnTo>
                    <a:pt x="160" y="376"/>
                  </a:lnTo>
                  <a:lnTo>
                    <a:pt x="166" y="388"/>
                  </a:lnTo>
                  <a:lnTo>
                    <a:pt x="166" y="394"/>
                  </a:lnTo>
                  <a:lnTo>
                    <a:pt x="171" y="400"/>
                  </a:lnTo>
                  <a:lnTo>
                    <a:pt x="171" y="406"/>
                  </a:lnTo>
                  <a:lnTo>
                    <a:pt x="177" y="418"/>
                  </a:lnTo>
                  <a:lnTo>
                    <a:pt x="177" y="424"/>
                  </a:lnTo>
                  <a:lnTo>
                    <a:pt x="183" y="430"/>
                  </a:lnTo>
                  <a:lnTo>
                    <a:pt x="183" y="436"/>
                  </a:lnTo>
                  <a:lnTo>
                    <a:pt x="188" y="443"/>
                  </a:lnTo>
                  <a:lnTo>
                    <a:pt x="188" y="449"/>
                  </a:lnTo>
                  <a:lnTo>
                    <a:pt x="194" y="455"/>
                  </a:lnTo>
                  <a:lnTo>
                    <a:pt x="194" y="461"/>
                  </a:lnTo>
                  <a:lnTo>
                    <a:pt x="200" y="467"/>
                  </a:lnTo>
                  <a:lnTo>
                    <a:pt x="200" y="473"/>
                  </a:lnTo>
                  <a:lnTo>
                    <a:pt x="206" y="479"/>
                  </a:lnTo>
                  <a:lnTo>
                    <a:pt x="206" y="491"/>
                  </a:lnTo>
                  <a:lnTo>
                    <a:pt x="211" y="497"/>
                  </a:lnTo>
                  <a:lnTo>
                    <a:pt x="211" y="503"/>
                  </a:lnTo>
                  <a:lnTo>
                    <a:pt x="211" y="461"/>
                  </a:lnTo>
                  <a:lnTo>
                    <a:pt x="217" y="455"/>
                  </a:lnTo>
                  <a:lnTo>
                    <a:pt x="217" y="400"/>
                  </a:lnTo>
                  <a:lnTo>
                    <a:pt x="223" y="388"/>
                  </a:lnTo>
                  <a:lnTo>
                    <a:pt x="223" y="352"/>
                  </a:lnTo>
                  <a:lnTo>
                    <a:pt x="228" y="346"/>
                  </a:lnTo>
                  <a:lnTo>
                    <a:pt x="228" y="315"/>
                  </a:lnTo>
                  <a:lnTo>
                    <a:pt x="234" y="303"/>
                  </a:lnTo>
                  <a:lnTo>
                    <a:pt x="234" y="273"/>
                  </a:lnTo>
                  <a:lnTo>
                    <a:pt x="240" y="267"/>
                  </a:lnTo>
                  <a:lnTo>
                    <a:pt x="240" y="249"/>
                  </a:lnTo>
                  <a:lnTo>
                    <a:pt x="246" y="243"/>
                  </a:lnTo>
                  <a:lnTo>
                    <a:pt x="246" y="224"/>
                  </a:lnTo>
                  <a:lnTo>
                    <a:pt x="251" y="218"/>
                  </a:lnTo>
                  <a:lnTo>
                    <a:pt x="251" y="200"/>
                  </a:lnTo>
                  <a:lnTo>
                    <a:pt x="257" y="194"/>
                  </a:lnTo>
                  <a:lnTo>
                    <a:pt x="257" y="182"/>
                  </a:lnTo>
                  <a:lnTo>
                    <a:pt x="263" y="176"/>
                  </a:lnTo>
                  <a:lnTo>
                    <a:pt x="263" y="158"/>
                  </a:lnTo>
                  <a:lnTo>
                    <a:pt x="269" y="152"/>
                  </a:lnTo>
                  <a:lnTo>
                    <a:pt x="269" y="146"/>
                  </a:lnTo>
                  <a:lnTo>
                    <a:pt x="274" y="140"/>
                  </a:lnTo>
                  <a:lnTo>
                    <a:pt x="274" y="133"/>
                  </a:lnTo>
                  <a:lnTo>
                    <a:pt x="280" y="127"/>
                  </a:lnTo>
                  <a:lnTo>
                    <a:pt x="280" y="121"/>
                  </a:lnTo>
                  <a:lnTo>
                    <a:pt x="286" y="115"/>
                  </a:lnTo>
                  <a:lnTo>
                    <a:pt x="286" y="109"/>
                  </a:lnTo>
                  <a:lnTo>
                    <a:pt x="291" y="103"/>
                  </a:lnTo>
                  <a:lnTo>
                    <a:pt x="291" y="97"/>
                  </a:lnTo>
                  <a:lnTo>
                    <a:pt x="297" y="91"/>
                  </a:lnTo>
                  <a:lnTo>
                    <a:pt x="297" y="85"/>
                  </a:lnTo>
                  <a:lnTo>
                    <a:pt x="303" y="79"/>
                  </a:lnTo>
                  <a:lnTo>
                    <a:pt x="303" y="73"/>
                  </a:lnTo>
                  <a:lnTo>
                    <a:pt x="314" y="61"/>
                  </a:lnTo>
                  <a:lnTo>
                    <a:pt x="314" y="79"/>
                  </a:lnTo>
                  <a:lnTo>
                    <a:pt x="320" y="85"/>
                  </a:lnTo>
                  <a:lnTo>
                    <a:pt x="320" y="164"/>
                  </a:lnTo>
                  <a:lnTo>
                    <a:pt x="314" y="170"/>
                  </a:lnTo>
                  <a:lnTo>
                    <a:pt x="314" y="206"/>
                  </a:lnTo>
                  <a:lnTo>
                    <a:pt x="309" y="218"/>
                  </a:lnTo>
                  <a:lnTo>
                    <a:pt x="309" y="243"/>
                  </a:lnTo>
                  <a:lnTo>
                    <a:pt x="303" y="249"/>
                  </a:lnTo>
                  <a:lnTo>
                    <a:pt x="303" y="267"/>
                  </a:lnTo>
                  <a:lnTo>
                    <a:pt x="297" y="273"/>
                  </a:lnTo>
                  <a:lnTo>
                    <a:pt x="297" y="291"/>
                  </a:lnTo>
                  <a:lnTo>
                    <a:pt x="291" y="303"/>
                  </a:lnTo>
                  <a:lnTo>
                    <a:pt x="291" y="315"/>
                  </a:lnTo>
                  <a:lnTo>
                    <a:pt x="286" y="327"/>
                  </a:lnTo>
                  <a:lnTo>
                    <a:pt x="286" y="333"/>
                  </a:lnTo>
                  <a:lnTo>
                    <a:pt x="280" y="346"/>
                  </a:lnTo>
                  <a:lnTo>
                    <a:pt x="280" y="358"/>
                  </a:lnTo>
                  <a:lnTo>
                    <a:pt x="274" y="370"/>
                  </a:lnTo>
                  <a:lnTo>
                    <a:pt x="274" y="376"/>
                  </a:lnTo>
                  <a:lnTo>
                    <a:pt x="269" y="382"/>
                  </a:lnTo>
                  <a:lnTo>
                    <a:pt x="269" y="400"/>
                  </a:lnTo>
                  <a:lnTo>
                    <a:pt x="263" y="406"/>
                  </a:lnTo>
                  <a:lnTo>
                    <a:pt x="263" y="418"/>
                  </a:lnTo>
                  <a:lnTo>
                    <a:pt x="257" y="424"/>
                  </a:lnTo>
                  <a:lnTo>
                    <a:pt x="257" y="443"/>
                  </a:lnTo>
                  <a:lnTo>
                    <a:pt x="251" y="449"/>
                  </a:lnTo>
                  <a:lnTo>
                    <a:pt x="251" y="455"/>
                  </a:lnTo>
                  <a:lnTo>
                    <a:pt x="246" y="467"/>
                  </a:lnTo>
                  <a:lnTo>
                    <a:pt x="246" y="479"/>
                  </a:lnTo>
                  <a:lnTo>
                    <a:pt x="240" y="485"/>
                  </a:lnTo>
                  <a:lnTo>
                    <a:pt x="240" y="509"/>
                  </a:lnTo>
                  <a:lnTo>
                    <a:pt x="234" y="515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82"/>
                  </a:lnTo>
                  <a:lnTo>
                    <a:pt x="223" y="576"/>
                  </a:lnTo>
                  <a:lnTo>
                    <a:pt x="223" y="570"/>
                  </a:lnTo>
                  <a:lnTo>
                    <a:pt x="217" y="570"/>
                  </a:lnTo>
                  <a:lnTo>
                    <a:pt x="217" y="564"/>
                  </a:lnTo>
                  <a:lnTo>
                    <a:pt x="206" y="552"/>
                  </a:lnTo>
                  <a:lnTo>
                    <a:pt x="206" y="546"/>
                  </a:lnTo>
                  <a:lnTo>
                    <a:pt x="188" y="527"/>
                  </a:lnTo>
                  <a:lnTo>
                    <a:pt x="188" y="521"/>
                  </a:lnTo>
                  <a:lnTo>
                    <a:pt x="148" y="479"/>
                  </a:lnTo>
                  <a:lnTo>
                    <a:pt x="148" y="473"/>
                  </a:lnTo>
                  <a:lnTo>
                    <a:pt x="143" y="467"/>
                  </a:lnTo>
                  <a:lnTo>
                    <a:pt x="137" y="455"/>
                  </a:lnTo>
                  <a:lnTo>
                    <a:pt x="120" y="436"/>
                  </a:lnTo>
                  <a:lnTo>
                    <a:pt x="114" y="424"/>
                  </a:lnTo>
                  <a:lnTo>
                    <a:pt x="103" y="412"/>
                  </a:lnTo>
                  <a:lnTo>
                    <a:pt x="97" y="400"/>
                  </a:lnTo>
                  <a:lnTo>
                    <a:pt x="91" y="394"/>
                  </a:lnTo>
                  <a:lnTo>
                    <a:pt x="91" y="382"/>
                  </a:lnTo>
                  <a:lnTo>
                    <a:pt x="86" y="376"/>
                  </a:lnTo>
                  <a:lnTo>
                    <a:pt x="80" y="364"/>
                  </a:lnTo>
                  <a:lnTo>
                    <a:pt x="74" y="358"/>
                  </a:lnTo>
                  <a:lnTo>
                    <a:pt x="68" y="346"/>
                  </a:lnTo>
                  <a:lnTo>
                    <a:pt x="63" y="340"/>
                  </a:lnTo>
                  <a:lnTo>
                    <a:pt x="57" y="327"/>
                  </a:lnTo>
                  <a:lnTo>
                    <a:pt x="57" y="321"/>
                  </a:lnTo>
                  <a:lnTo>
                    <a:pt x="51" y="309"/>
                  </a:lnTo>
                  <a:lnTo>
                    <a:pt x="45" y="297"/>
                  </a:lnTo>
                  <a:lnTo>
                    <a:pt x="40" y="291"/>
                  </a:lnTo>
                  <a:lnTo>
                    <a:pt x="40" y="279"/>
                  </a:lnTo>
                  <a:lnTo>
                    <a:pt x="34" y="267"/>
                  </a:lnTo>
                  <a:lnTo>
                    <a:pt x="28" y="261"/>
                  </a:lnTo>
                  <a:lnTo>
                    <a:pt x="28" y="249"/>
                  </a:lnTo>
                  <a:lnTo>
                    <a:pt x="23" y="236"/>
                  </a:lnTo>
                  <a:lnTo>
                    <a:pt x="23" y="224"/>
                  </a:lnTo>
                  <a:lnTo>
                    <a:pt x="17" y="212"/>
                  </a:lnTo>
                  <a:lnTo>
                    <a:pt x="17" y="200"/>
                  </a:lnTo>
                  <a:lnTo>
                    <a:pt x="11" y="194"/>
                  </a:lnTo>
                  <a:lnTo>
                    <a:pt x="11" y="182"/>
                  </a:lnTo>
                  <a:lnTo>
                    <a:pt x="5" y="170"/>
                  </a:lnTo>
                  <a:lnTo>
                    <a:pt x="5" y="133"/>
                  </a:lnTo>
                  <a:lnTo>
                    <a:pt x="0" y="121"/>
                  </a:lnTo>
                  <a:lnTo>
                    <a:pt x="0" y="30"/>
                  </a:lnTo>
                  <a:lnTo>
                    <a:pt x="5" y="12"/>
                  </a:lnTo>
                  <a:lnTo>
                    <a:pt x="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9" name="Freeform 51"/>
            <p:cNvSpPr>
              <a:spLocks/>
            </p:cNvSpPr>
            <p:nvPr/>
          </p:nvSpPr>
          <p:spPr bwMode="auto">
            <a:xfrm>
              <a:off x="1633" y="2096"/>
              <a:ext cx="294" cy="579"/>
            </a:xfrm>
            <a:custGeom>
              <a:avLst/>
              <a:gdLst/>
              <a:ahLst/>
              <a:cxnLst>
                <a:cxn ang="0">
                  <a:pos x="45" y="24"/>
                </a:cxn>
                <a:cxn ang="0">
                  <a:pos x="51" y="109"/>
                </a:cxn>
                <a:cxn ang="0">
                  <a:pos x="62" y="163"/>
                </a:cxn>
                <a:cxn ang="0">
                  <a:pos x="68" y="266"/>
                </a:cxn>
                <a:cxn ang="0">
                  <a:pos x="80" y="333"/>
                </a:cxn>
                <a:cxn ang="0">
                  <a:pos x="85" y="478"/>
                </a:cxn>
                <a:cxn ang="0">
                  <a:pos x="91" y="448"/>
                </a:cxn>
                <a:cxn ang="0">
                  <a:pos x="102" y="424"/>
                </a:cxn>
                <a:cxn ang="0">
                  <a:pos x="108" y="400"/>
                </a:cxn>
                <a:cxn ang="0">
                  <a:pos x="120" y="375"/>
                </a:cxn>
                <a:cxn ang="0">
                  <a:pos x="125" y="357"/>
                </a:cxn>
                <a:cxn ang="0">
                  <a:pos x="137" y="339"/>
                </a:cxn>
                <a:cxn ang="0">
                  <a:pos x="142" y="321"/>
                </a:cxn>
                <a:cxn ang="0">
                  <a:pos x="160" y="291"/>
                </a:cxn>
                <a:cxn ang="0">
                  <a:pos x="165" y="272"/>
                </a:cxn>
                <a:cxn ang="0">
                  <a:pos x="188" y="242"/>
                </a:cxn>
                <a:cxn ang="0">
                  <a:pos x="200" y="218"/>
                </a:cxn>
                <a:cxn ang="0">
                  <a:pos x="223" y="188"/>
                </a:cxn>
                <a:cxn ang="0">
                  <a:pos x="240" y="157"/>
                </a:cxn>
                <a:cxn ang="0">
                  <a:pos x="280" y="127"/>
                </a:cxn>
                <a:cxn ang="0">
                  <a:pos x="291" y="115"/>
                </a:cxn>
                <a:cxn ang="0">
                  <a:pos x="285" y="145"/>
                </a:cxn>
                <a:cxn ang="0">
                  <a:pos x="274" y="163"/>
                </a:cxn>
                <a:cxn ang="0">
                  <a:pos x="268" y="194"/>
                </a:cxn>
                <a:cxn ang="0">
                  <a:pos x="257" y="212"/>
                </a:cxn>
                <a:cxn ang="0">
                  <a:pos x="245" y="242"/>
                </a:cxn>
                <a:cxn ang="0">
                  <a:pos x="234" y="260"/>
                </a:cxn>
                <a:cxn ang="0">
                  <a:pos x="217" y="291"/>
                </a:cxn>
                <a:cxn ang="0">
                  <a:pos x="211" y="309"/>
                </a:cxn>
                <a:cxn ang="0">
                  <a:pos x="200" y="333"/>
                </a:cxn>
                <a:cxn ang="0">
                  <a:pos x="177" y="363"/>
                </a:cxn>
                <a:cxn ang="0">
                  <a:pos x="165" y="394"/>
                </a:cxn>
                <a:cxn ang="0">
                  <a:pos x="142" y="430"/>
                </a:cxn>
                <a:cxn ang="0">
                  <a:pos x="137" y="454"/>
                </a:cxn>
                <a:cxn ang="0">
                  <a:pos x="120" y="478"/>
                </a:cxn>
                <a:cxn ang="0">
                  <a:pos x="114" y="503"/>
                </a:cxn>
                <a:cxn ang="0">
                  <a:pos x="102" y="527"/>
                </a:cxn>
                <a:cxn ang="0">
                  <a:pos x="97" y="557"/>
                </a:cxn>
                <a:cxn ang="0">
                  <a:pos x="91" y="569"/>
                </a:cxn>
                <a:cxn ang="0">
                  <a:pos x="80" y="551"/>
                </a:cxn>
                <a:cxn ang="0">
                  <a:pos x="74" y="527"/>
                </a:cxn>
                <a:cxn ang="0">
                  <a:pos x="62" y="503"/>
                </a:cxn>
                <a:cxn ang="0">
                  <a:pos x="51" y="472"/>
                </a:cxn>
                <a:cxn ang="0">
                  <a:pos x="40" y="448"/>
                </a:cxn>
                <a:cxn ang="0">
                  <a:pos x="34" y="418"/>
                </a:cxn>
                <a:cxn ang="0">
                  <a:pos x="22" y="394"/>
                </a:cxn>
                <a:cxn ang="0">
                  <a:pos x="17" y="357"/>
                </a:cxn>
                <a:cxn ang="0">
                  <a:pos x="5" y="321"/>
                </a:cxn>
                <a:cxn ang="0">
                  <a:pos x="0" y="139"/>
                </a:cxn>
                <a:cxn ang="0">
                  <a:pos x="11" y="97"/>
                </a:cxn>
                <a:cxn ang="0">
                  <a:pos x="17" y="66"/>
                </a:cxn>
                <a:cxn ang="0">
                  <a:pos x="28" y="30"/>
                </a:cxn>
                <a:cxn ang="0">
                  <a:pos x="40" y="0"/>
                </a:cxn>
              </a:cxnLst>
              <a:rect l="0" t="0" r="r" b="b"/>
              <a:pathLst>
                <a:path w="292" h="576">
                  <a:moveTo>
                    <a:pt x="40" y="0"/>
                  </a:moveTo>
                  <a:lnTo>
                    <a:pt x="40" y="18"/>
                  </a:lnTo>
                  <a:lnTo>
                    <a:pt x="45" y="24"/>
                  </a:lnTo>
                  <a:lnTo>
                    <a:pt x="45" y="60"/>
                  </a:lnTo>
                  <a:lnTo>
                    <a:pt x="51" y="66"/>
                  </a:lnTo>
                  <a:lnTo>
                    <a:pt x="51" y="109"/>
                  </a:lnTo>
                  <a:lnTo>
                    <a:pt x="57" y="115"/>
                  </a:lnTo>
                  <a:lnTo>
                    <a:pt x="57" y="157"/>
                  </a:lnTo>
                  <a:lnTo>
                    <a:pt x="62" y="163"/>
                  </a:lnTo>
                  <a:lnTo>
                    <a:pt x="62" y="212"/>
                  </a:lnTo>
                  <a:lnTo>
                    <a:pt x="68" y="224"/>
                  </a:lnTo>
                  <a:lnTo>
                    <a:pt x="68" y="266"/>
                  </a:lnTo>
                  <a:lnTo>
                    <a:pt x="74" y="272"/>
                  </a:lnTo>
                  <a:lnTo>
                    <a:pt x="74" y="321"/>
                  </a:lnTo>
                  <a:lnTo>
                    <a:pt x="80" y="333"/>
                  </a:lnTo>
                  <a:lnTo>
                    <a:pt x="80" y="400"/>
                  </a:lnTo>
                  <a:lnTo>
                    <a:pt x="85" y="406"/>
                  </a:lnTo>
                  <a:lnTo>
                    <a:pt x="85" y="478"/>
                  </a:lnTo>
                  <a:lnTo>
                    <a:pt x="85" y="466"/>
                  </a:lnTo>
                  <a:lnTo>
                    <a:pt x="91" y="466"/>
                  </a:lnTo>
                  <a:lnTo>
                    <a:pt x="91" y="448"/>
                  </a:lnTo>
                  <a:lnTo>
                    <a:pt x="97" y="442"/>
                  </a:lnTo>
                  <a:lnTo>
                    <a:pt x="97" y="430"/>
                  </a:lnTo>
                  <a:lnTo>
                    <a:pt x="102" y="424"/>
                  </a:lnTo>
                  <a:lnTo>
                    <a:pt x="102" y="412"/>
                  </a:lnTo>
                  <a:lnTo>
                    <a:pt x="108" y="406"/>
                  </a:lnTo>
                  <a:lnTo>
                    <a:pt x="108" y="400"/>
                  </a:lnTo>
                  <a:lnTo>
                    <a:pt x="114" y="394"/>
                  </a:lnTo>
                  <a:lnTo>
                    <a:pt x="114" y="382"/>
                  </a:lnTo>
                  <a:lnTo>
                    <a:pt x="120" y="375"/>
                  </a:lnTo>
                  <a:lnTo>
                    <a:pt x="120" y="369"/>
                  </a:lnTo>
                  <a:lnTo>
                    <a:pt x="125" y="363"/>
                  </a:lnTo>
                  <a:lnTo>
                    <a:pt x="125" y="357"/>
                  </a:lnTo>
                  <a:lnTo>
                    <a:pt x="131" y="351"/>
                  </a:lnTo>
                  <a:lnTo>
                    <a:pt x="131" y="345"/>
                  </a:lnTo>
                  <a:lnTo>
                    <a:pt x="137" y="339"/>
                  </a:lnTo>
                  <a:lnTo>
                    <a:pt x="137" y="333"/>
                  </a:lnTo>
                  <a:lnTo>
                    <a:pt x="142" y="327"/>
                  </a:lnTo>
                  <a:lnTo>
                    <a:pt x="142" y="321"/>
                  </a:lnTo>
                  <a:lnTo>
                    <a:pt x="148" y="315"/>
                  </a:lnTo>
                  <a:lnTo>
                    <a:pt x="148" y="303"/>
                  </a:lnTo>
                  <a:lnTo>
                    <a:pt x="160" y="291"/>
                  </a:lnTo>
                  <a:lnTo>
                    <a:pt x="160" y="285"/>
                  </a:lnTo>
                  <a:lnTo>
                    <a:pt x="165" y="279"/>
                  </a:lnTo>
                  <a:lnTo>
                    <a:pt x="165" y="272"/>
                  </a:lnTo>
                  <a:lnTo>
                    <a:pt x="177" y="260"/>
                  </a:lnTo>
                  <a:lnTo>
                    <a:pt x="177" y="254"/>
                  </a:lnTo>
                  <a:lnTo>
                    <a:pt x="188" y="242"/>
                  </a:lnTo>
                  <a:lnTo>
                    <a:pt x="188" y="236"/>
                  </a:lnTo>
                  <a:lnTo>
                    <a:pt x="200" y="224"/>
                  </a:lnTo>
                  <a:lnTo>
                    <a:pt x="200" y="218"/>
                  </a:lnTo>
                  <a:lnTo>
                    <a:pt x="211" y="206"/>
                  </a:lnTo>
                  <a:lnTo>
                    <a:pt x="211" y="200"/>
                  </a:lnTo>
                  <a:lnTo>
                    <a:pt x="223" y="188"/>
                  </a:lnTo>
                  <a:lnTo>
                    <a:pt x="223" y="182"/>
                  </a:lnTo>
                  <a:lnTo>
                    <a:pt x="240" y="163"/>
                  </a:lnTo>
                  <a:lnTo>
                    <a:pt x="240" y="157"/>
                  </a:lnTo>
                  <a:lnTo>
                    <a:pt x="245" y="157"/>
                  </a:lnTo>
                  <a:lnTo>
                    <a:pt x="274" y="127"/>
                  </a:lnTo>
                  <a:lnTo>
                    <a:pt x="280" y="127"/>
                  </a:lnTo>
                  <a:lnTo>
                    <a:pt x="280" y="121"/>
                  </a:lnTo>
                  <a:lnTo>
                    <a:pt x="285" y="121"/>
                  </a:lnTo>
                  <a:lnTo>
                    <a:pt x="291" y="115"/>
                  </a:lnTo>
                  <a:lnTo>
                    <a:pt x="291" y="121"/>
                  </a:lnTo>
                  <a:lnTo>
                    <a:pt x="285" y="127"/>
                  </a:lnTo>
                  <a:lnTo>
                    <a:pt x="285" y="145"/>
                  </a:lnTo>
                  <a:lnTo>
                    <a:pt x="280" y="151"/>
                  </a:lnTo>
                  <a:lnTo>
                    <a:pt x="280" y="157"/>
                  </a:lnTo>
                  <a:lnTo>
                    <a:pt x="274" y="163"/>
                  </a:lnTo>
                  <a:lnTo>
                    <a:pt x="274" y="182"/>
                  </a:lnTo>
                  <a:lnTo>
                    <a:pt x="268" y="188"/>
                  </a:lnTo>
                  <a:lnTo>
                    <a:pt x="268" y="194"/>
                  </a:lnTo>
                  <a:lnTo>
                    <a:pt x="263" y="200"/>
                  </a:lnTo>
                  <a:lnTo>
                    <a:pt x="263" y="206"/>
                  </a:lnTo>
                  <a:lnTo>
                    <a:pt x="257" y="212"/>
                  </a:lnTo>
                  <a:lnTo>
                    <a:pt x="257" y="224"/>
                  </a:lnTo>
                  <a:lnTo>
                    <a:pt x="245" y="236"/>
                  </a:lnTo>
                  <a:lnTo>
                    <a:pt x="245" y="242"/>
                  </a:lnTo>
                  <a:lnTo>
                    <a:pt x="240" y="248"/>
                  </a:lnTo>
                  <a:lnTo>
                    <a:pt x="240" y="254"/>
                  </a:lnTo>
                  <a:lnTo>
                    <a:pt x="234" y="260"/>
                  </a:lnTo>
                  <a:lnTo>
                    <a:pt x="228" y="272"/>
                  </a:lnTo>
                  <a:lnTo>
                    <a:pt x="228" y="279"/>
                  </a:lnTo>
                  <a:lnTo>
                    <a:pt x="217" y="291"/>
                  </a:lnTo>
                  <a:lnTo>
                    <a:pt x="217" y="297"/>
                  </a:lnTo>
                  <a:lnTo>
                    <a:pt x="211" y="303"/>
                  </a:lnTo>
                  <a:lnTo>
                    <a:pt x="211" y="309"/>
                  </a:lnTo>
                  <a:lnTo>
                    <a:pt x="205" y="315"/>
                  </a:lnTo>
                  <a:lnTo>
                    <a:pt x="200" y="327"/>
                  </a:lnTo>
                  <a:lnTo>
                    <a:pt x="200" y="333"/>
                  </a:lnTo>
                  <a:lnTo>
                    <a:pt x="188" y="345"/>
                  </a:lnTo>
                  <a:lnTo>
                    <a:pt x="188" y="351"/>
                  </a:lnTo>
                  <a:lnTo>
                    <a:pt x="177" y="363"/>
                  </a:lnTo>
                  <a:lnTo>
                    <a:pt x="177" y="375"/>
                  </a:lnTo>
                  <a:lnTo>
                    <a:pt x="165" y="388"/>
                  </a:lnTo>
                  <a:lnTo>
                    <a:pt x="165" y="394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2" y="430"/>
                  </a:lnTo>
                  <a:lnTo>
                    <a:pt x="142" y="436"/>
                  </a:lnTo>
                  <a:lnTo>
                    <a:pt x="137" y="442"/>
                  </a:lnTo>
                  <a:lnTo>
                    <a:pt x="137" y="454"/>
                  </a:lnTo>
                  <a:lnTo>
                    <a:pt x="125" y="466"/>
                  </a:lnTo>
                  <a:lnTo>
                    <a:pt x="125" y="472"/>
                  </a:lnTo>
                  <a:lnTo>
                    <a:pt x="120" y="478"/>
                  </a:lnTo>
                  <a:lnTo>
                    <a:pt x="120" y="491"/>
                  </a:lnTo>
                  <a:lnTo>
                    <a:pt x="114" y="497"/>
                  </a:lnTo>
                  <a:lnTo>
                    <a:pt x="114" y="503"/>
                  </a:lnTo>
                  <a:lnTo>
                    <a:pt x="108" y="509"/>
                  </a:lnTo>
                  <a:lnTo>
                    <a:pt x="108" y="521"/>
                  </a:lnTo>
                  <a:lnTo>
                    <a:pt x="102" y="527"/>
                  </a:lnTo>
                  <a:lnTo>
                    <a:pt x="102" y="533"/>
                  </a:lnTo>
                  <a:lnTo>
                    <a:pt x="97" y="545"/>
                  </a:lnTo>
                  <a:lnTo>
                    <a:pt x="97" y="557"/>
                  </a:lnTo>
                  <a:lnTo>
                    <a:pt x="91" y="569"/>
                  </a:lnTo>
                  <a:lnTo>
                    <a:pt x="91" y="575"/>
                  </a:lnTo>
                  <a:lnTo>
                    <a:pt x="91" y="569"/>
                  </a:lnTo>
                  <a:lnTo>
                    <a:pt x="85" y="563"/>
                  </a:lnTo>
                  <a:lnTo>
                    <a:pt x="85" y="557"/>
                  </a:lnTo>
                  <a:lnTo>
                    <a:pt x="80" y="551"/>
                  </a:lnTo>
                  <a:lnTo>
                    <a:pt x="80" y="539"/>
                  </a:lnTo>
                  <a:lnTo>
                    <a:pt x="74" y="533"/>
                  </a:lnTo>
                  <a:lnTo>
                    <a:pt x="74" y="527"/>
                  </a:lnTo>
                  <a:lnTo>
                    <a:pt x="68" y="521"/>
                  </a:lnTo>
                  <a:lnTo>
                    <a:pt x="68" y="515"/>
                  </a:lnTo>
                  <a:lnTo>
                    <a:pt x="62" y="503"/>
                  </a:lnTo>
                  <a:lnTo>
                    <a:pt x="62" y="497"/>
                  </a:lnTo>
                  <a:lnTo>
                    <a:pt x="51" y="485"/>
                  </a:lnTo>
                  <a:lnTo>
                    <a:pt x="51" y="472"/>
                  </a:lnTo>
                  <a:lnTo>
                    <a:pt x="45" y="466"/>
                  </a:lnTo>
                  <a:lnTo>
                    <a:pt x="45" y="460"/>
                  </a:lnTo>
                  <a:lnTo>
                    <a:pt x="40" y="448"/>
                  </a:lnTo>
                  <a:lnTo>
                    <a:pt x="40" y="436"/>
                  </a:lnTo>
                  <a:lnTo>
                    <a:pt x="34" y="424"/>
                  </a:lnTo>
                  <a:lnTo>
                    <a:pt x="34" y="418"/>
                  </a:lnTo>
                  <a:lnTo>
                    <a:pt x="28" y="412"/>
                  </a:lnTo>
                  <a:lnTo>
                    <a:pt x="28" y="400"/>
                  </a:lnTo>
                  <a:lnTo>
                    <a:pt x="22" y="394"/>
                  </a:lnTo>
                  <a:lnTo>
                    <a:pt x="22" y="382"/>
                  </a:lnTo>
                  <a:lnTo>
                    <a:pt x="17" y="375"/>
                  </a:lnTo>
                  <a:lnTo>
                    <a:pt x="17" y="357"/>
                  </a:lnTo>
                  <a:lnTo>
                    <a:pt x="11" y="351"/>
                  </a:lnTo>
                  <a:lnTo>
                    <a:pt x="11" y="333"/>
                  </a:lnTo>
                  <a:lnTo>
                    <a:pt x="5" y="321"/>
                  </a:lnTo>
                  <a:lnTo>
                    <a:pt x="5" y="297"/>
                  </a:lnTo>
                  <a:lnTo>
                    <a:pt x="0" y="285"/>
                  </a:lnTo>
                  <a:lnTo>
                    <a:pt x="0" y="139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11" y="97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17" y="66"/>
                  </a:lnTo>
                  <a:lnTo>
                    <a:pt x="22" y="54"/>
                  </a:lnTo>
                  <a:lnTo>
                    <a:pt x="22" y="42"/>
                  </a:lnTo>
                  <a:lnTo>
                    <a:pt x="28" y="30"/>
                  </a:lnTo>
                  <a:lnTo>
                    <a:pt x="34" y="24"/>
                  </a:lnTo>
                  <a:lnTo>
                    <a:pt x="34" y="12"/>
                  </a:lnTo>
                  <a:lnTo>
                    <a:pt x="4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0" name="Freeform 52"/>
            <p:cNvSpPr>
              <a:spLocks/>
            </p:cNvSpPr>
            <p:nvPr/>
          </p:nvSpPr>
          <p:spPr bwMode="auto">
            <a:xfrm>
              <a:off x="3046" y="3976"/>
              <a:ext cx="222" cy="163"/>
            </a:xfrm>
            <a:custGeom>
              <a:avLst/>
              <a:gdLst/>
              <a:ahLst/>
              <a:cxnLst>
                <a:cxn ang="0">
                  <a:pos x="223" y="164"/>
                </a:cxn>
                <a:cxn ang="0">
                  <a:pos x="177" y="164"/>
                </a:cxn>
                <a:cxn ang="0">
                  <a:pos x="177" y="158"/>
                </a:cxn>
                <a:cxn ang="0">
                  <a:pos x="154" y="133"/>
                </a:cxn>
                <a:cxn ang="0">
                  <a:pos x="154" y="127"/>
                </a:cxn>
                <a:cxn ang="0">
                  <a:pos x="149" y="127"/>
                </a:cxn>
                <a:cxn ang="0">
                  <a:pos x="143" y="121"/>
                </a:cxn>
                <a:cxn ang="0">
                  <a:pos x="143" y="115"/>
                </a:cxn>
                <a:cxn ang="0">
                  <a:pos x="137" y="109"/>
                </a:cxn>
                <a:cxn ang="0">
                  <a:pos x="132" y="109"/>
                </a:cxn>
                <a:cxn ang="0">
                  <a:pos x="114" y="91"/>
                </a:cxn>
                <a:cxn ang="0">
                  <a:pos x="103" y="85"/>
                </a:cxn>
                <a:cxn ang="0">
                  <a:pos x="80" y="61"/>
                </a:cxn>
                <a:cxn ang="0">
                  <a:pos x="69" y="55"/>
                </a:cxn>
                <a:cxn ang="0">
                  <a:pos x="63" y="49"/>
                </a:cxn>
                <a:cxn ang="0">
                  <a:pos x="52" y="43"/>
                </a:cxn>
                <a:cxn ang="0">
                  <a:pos x="40" y="30"/>
                </a:cxn>
                <a:cxn ang="0">
                  <a:pos x="29" y="24"/>
                </a:cxn>
                <a:cxn ang="0">
                  <a:pos x="12" y="1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52" y="0"/>
                </a:cxn>
                <a:cxn ang="0">
                  <a:pos x="52" y="6"/>
                </a:cxn>
                <a:cxn ang="0">
                  <a:pos x="57" y="6"/>
                </a:cxn>
                <a:cxn ang="0">
                  <a:pos x="63" y="12"/>
                </a:cxn>
                <a:cxn ang="0">
                  <a:pos x="69" y="12"/>
                </a:cxn>
                <a:cxn ang="0">
                  <a:pos x="74" y="18"/>
                </a:cxn>
                <a:cxn ang="0">
                  <a:pos x="80" y="18"/>
                </a:cxn>
                <a:cxn ang="0">
                  <a:pos x="80" y="24"/>
                </a:cxn>
                <a:cxn ang="0">
                  <a:pos x="97" y="43"/>
                </a:cxn>
                <a:cxn ang="0">
                  <a:pos x="109" y="43"/>
                </a:cxn>
                <a:cxn ang="0">
                  <a:pos x="114" y="55"/>
                </a:cxn>
                <a:cxn ang="0">
                  <a:pos x="120" y="61"/>
                </a:cxn>
                <a:cxn ang="0">
                  <a:pos x="132" y="67"/>
                </a:cxn>
                <a:cxn ang="0">
                  <a:pos x="223" y="164"/>
                </a:cxn>
              </a:cxnLst>
              <a:rect l="0" t="0" r="r" b="b"/>
              <a:pathLst>
                <a:path w="224" h="165">
                  <a:moveTo>
                    <a:pt x="223" y="164"/>
                  </a:moveTo>
                  <a:lnTo>
                    <a:pt x="177" y="164"/>
                  </a:lnTo>
                  <a:lnTo>
                    <a:pt x="177" y="158"/>
                  </a:lnTo>
                  <a:lnTo>
                    <a:pt x="154" y="133"/>
                  </a:lnTo>
                  <a:lnTo>
                    <a:pt x="154" y="127"/>
                  </a:lnTo>
                  <a:lnTo>
                    <a:pt x="149" y="127"/>
                  </a:lnTo>
                  <a:lnTo>
                    <a:pt x="143" y="121"/>
                  </a:lnTo>
                  <a:lnTo>
                    <a:pt x="143" y="115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14" y="91"/>
                  </a:lnTo>
                  <a:lnTo>
                    <a:pt x="103" y="85"/>
                  </a:lnTo>
                  <a:lnTo>
                    <a:pt x="80" y="61"/>
                  </a:lnTo>
                  <a:lnTo>
                    <a:pt x="69" y="55"/>
                  </a:lnTo>
                  <a:lnTo>
                    <a:pt x="63" y="49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9" y="24"/>
                  </a:lnTo>
                  <a:lnTo>
                    <a:pt x="12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97" y="43"/>
                  </a:lnTo>
                  <a:lnTo>
                    <a:pt x="109" y="43"/>
                  </a:lnTo>
                  <a:lnTo>
                    <a:pt x="114" y="55"/>
                  </a:lnTo>
                  <a:lnTo>
                    <a:pt x="120" y="61"/>
                  </a:lnTo>
                  <a:lnTo>
                    <a:pt x="132" y="67"/>
                  </a:lnTo>
                  <a:lnTo>
                    <a:pt x="223" y="164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" name="Freeform 53"/>
            <p:cNvSpPr>
              <a:spLocks/>
            </p:cNvSpPr>
            <p:nvPr/>
          </p:nvSpPr>
          <p:spPr bwMode="auto">
            <a:xfrm>
              <a:off x="2929" y="2363"/>
              <a:ext cx="79" cy="56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9"/>
                </a:cxn>
                <a:cxn ang="0">
                  <a:pos x="17" y="13"/>
                </a:cxn>
                <a:cxn ang="0">
                  <a:pos x="46" y="13"/>
                </a:cxn>
                <a:cxn ang="0">
                  <a:pos x="51" y="6"/>
                </a:cxn>
                <a:cxn ang="0">
                  <a:pos x="69" y="6"/>
                </a:cxn>
                <a:cxn ang="0">
                  <a:pos x="74" y="0"/>
                </a:cxn>
                <a:cxn ang="0">
                  <a:pos x="80" y="0"/>
                </a:cxn>
                <a:cxn ang="0">
                  <a:pos x="80" y="128"/>
                </a:cxn>
                <a:cxn ang="0">
                  <a:pos x="74" y="134"/>
                </a:cxn>
                <a:cxn ang="0">
                  <a:pos x="74" y="400"/>
                </a:cxn>
                <a:cxn ang="0">
                  <a:pos x="69" y="412"/>
                </a:cxn>
                <a:cxn ang="0">
                  <a:pos x="69" y="534"/>
                </a:cxn>
                <a:cxn ang="0">
                  <a:pos x="63" y="534"/>
                </a:cxn>
                <a:cxn ang="0">
                  <a:pos x="63" y="540"/>
                </a:cxn>
                <a:cxn ang="0">
                  <a:pos x="51" y="540"/>
                </a:cxn>
                <a:cxn ang="0">
                  <a:pos x="51" y="546"/>
                </a:cxn>
                <a:cxn ang="0">
                  <a:pos x="46" y="546"/>
                </a:cxn>
                <a:cxn ang="0">
                  <a:pos x="40" y="552"/>
                </a:cxn>
                <a:cxn ang="0">
                  <a:pos x="29" y="552"/>
                </a:cxn>
                <a:cxn ang="0">
                  <a:pos x="29" y="558"/>
                </a:cxn>
                <a:cxn ang="0">
                  <a:pos x="11" y="558"/>
                </a:cxn>
                <a:cxn ang="0">
                  <a:pos x="11" y="437"/>
                </a:cxn>
                <a:cxn ang="0">
                  <a:pos x="6" y="425"/>
                </a:cxn>
                <a:cxn ang="0">
                  <a:pos x="6" y="158"/>
                </a:cxn>
                <a:cxn ang="0">
                  <a:pos x="0" y="146"/>
                </a:cxn>
                <a:cxn ang="0">
                  <a:pos x="0" y="19"/>
                </a:cxn>
              </a:cxnLst>
              <a:rect l="0" t="0" r="r" b="b"/>
              <a:pathLst>
                <a:path w="81" h="559">
                  <a:moveTo>
                    <a:pt x="0" y="19"/>
                  </a:moveTo>
                  <a:lnTo>
                    <a:pt x="11" y="19"/>
                  </a:lnTo>
                  <a:lnTo>
                    <a:pt x="17" y="13"/>
                  </a:lnTo>
                  <a:lnTo>
                    <a:pt x="46" y="13"/>
                  </a:lnTo>
                  <a:lnTo>
                    <a:pt x="51" y="6"/>
                  </a:lnTo>
                  <a:lnTo>
                    <a:pt x="69" y="6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0" y="128"/>
                  </a:lnTo>
                  <a:lnTo>
                    <a:pt x="74" y="134"/>
                  </a:lnTo>
                  <a:lnTo>
                    <a:pt x="74" y="400"/>
                  </a:lnTo>
                  <a:lnTo>
                    <a:pt x="69" y="412"/>
                  </a:lnTo>
                  <a:lnTo>
                    <a:pt x="69" y="534"/>
                  </a:lnTo>
                  <a:lnTo>
                    <a:pt x="63" y="534"/>
                  </a:lnTo>
                  <a:lnTo>
                    <a:pt x="63" y="540"/>
                  </a:lnTo>
                  <a:lnTo>
                    <a:pt x="51" y="540"/>
                  </a:lnTo>
                  <a:lnTo>
                    <a:pt x="51" y="546"/>
                  </a:lnTo>
                  <a:lnTo>
                    <a:pt x="46" y="546"/>
                  </a:lnTo>
                  <a:lnTo>
                    <a:pt x="40" y="552"/>
                  </a:lnTo>
                  <a:lnTo>
                    <a:pt x="29" y="552"/>
                  </a:lnTo>
                  <a:lnTo>
                    <a:pt x="29" y="558"/>
                  </a:lnTo>
                  <a:lnTo>
                    <a:pt x="11" y="558"/>
                  </a:lnTo>
                  <a:lnTo>
                    <a:pt x="11" y="437"/>
                  </a:lnTo>
                  <a:lnTo>
                    <a:pt x="6" y="425"/>
                  </a:lnTo>
                  <a:lnTo>
                    <a:pt x="6" y="158"/>
                  </a:lnTo>
                  <a:lnTo>
                    <a:pt x="0" y="146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2" name="Freeform 54"/>
            <p:cNvSpPr>
              <a:spLocks/>
            </p:cNvSpPr>
            <p:nvPr/>
          </p:nvSpPr>
          <p:spPr bwMode="auto">
            <a:xfrm>
              <a:off x="1757" y="1829"/>
              <a:ext cx="327" cy="455"/>
            </a:xfrm>
            <a:custGeom>
              <a:avLst/>
              <a:gdLst/>
              <a:ahLst/>
              <a:cxnLst>
                <a:cxn ang="0">
                  <a:pos x="86" y="109"/>
                </a:cxn>
                <a:cxn ang="0">
                  <a:pos x="80" y="176"/>
                </a:cxn>
                <a:cxn ang="0">
                  <a:pos x="75" y="218"/>
                </a:cxn>
                <a:cxn ang="0">
                  <a:pos x="69" y="255"/>
                </a:cxn>
                <a:cxn ang="0">
                  <a:pos x="63" y="285"/>
                </a:cxn>
                <a:cxn ang="0">
                  <a:pos x="58" y="309"/>
                </a:cxn>
                <a:cxn ang="0">
                  <a:pos x="52" y="333"/>
                </a:cxn>
                <a:cxn ang="0">
                  <a:pos x="46" y="352"/>
                </a:cxn>
                <a:cxn ang="0">
                  <a:pos x="40" y="364"/>
                </a:cxn>
                <a:cxn ang="0">
                  <a:pos x="46" y="352"/>
                </a:cxn>
                <a:cxn ang="0">
                  <a:pos x="63" y="327"/>
                </a:cxn>
                <a:cxn ang="0">
                  <a:pos x="69" y="315"/>
                </a:cxn>
                <a:cxn ang="0">
                  <a:pos x="75" y="309"/>
                </a:cxn>
                <a:cxn ang="0">
                  <a:pos x="86" y="291"/>
                </a:cxn>
                <a:cxn ang="0">
                  <a:pos x="92" y="285"/>
                </a:cxn>
                <a:cxn ang="0">
                  <a:pos x="98" y="273"/>
                </a:cxn>
                <a:cxn ang="0">
                  <a:pos x="120" y="243"/>
                </a:cxn>
                <a:cxn ang="0">
                  <a:pos x="138" y="230"/>
                </a:cxn>
                <a:cxn ang="0">
                  <a:pos x="143" y="224"/>
                </a:cxn>
                <a:cxn ang="0">
                  <a:pos x="155" y="206"/>
                </a:cxn>
                <a:cxn ang="0">
                  <a:pos x="178" y="188"/>
                </a:cxn>
                <a:cxn ang="0">
                  <a:pos x="183" y="182"/>
                </a:cxn>
                <a:cxn ang="0">
                  <a:pos x="195" y="176"/>
                </a:cxn>
                <a:cxn ang="0">
                  <a:pos x="218" y="158"/>
                </a:cxn>
                <a:cxn ang="0">
                  <a:pos x="223" y="146"/>
                </a:cxn>
                <a:cxn ang="0">
                  <a:pos x="235" y="140"/>
                </a:cxn>
                <a:cxn ang="0">
                  <a:pos x="252" y="127"/>
                </a:cxn>
                <a:cxn ang="0">
                  <a:pos x="275" y="109"/>
                </a:cxn>
                <a:cxn ang="0">
                  <a:pos x="298" y="91"/>
                </a:cxn>
                <a:cxn ang="0">
                  <a:pos x="321" y="73"/>
                </a:cxn>
                <a:cxn ang="0">
                  <a:pos x="326" y="73"/>
                </a:cxn>
                <a:cxn ang="0">
                  <a:pos x="321" y="91"/>
                </a:cxn>
                <a:cxn ang="0">
                  <a:pos x="315" y="103"/>
                </a:cxn>
                <a:cxn ang="0">
                  <a:pos x="303" y="121"/>
                </a:cxn>
                <a:cxn ang="0">
                  <a:pos x="292" y="140"/>
                </a:cxn>
                <a:cxn ang="0">
                  <a:pos x="275" y="164"/>
                </a:cxn>
                <a:cxn ang="0">
                  <a:pos x="235" y="218"/>
                </a:cxn>
                <a:cxn ang="0">
                  <a:pos x="172" y="291"/>
                </a:cxn>
                <a:cxn ang="0">
                  <a:pos x="103" y="358"/>
                </a:cxn>
                <a:cxn ang="0">
                  <a:pos x="17" y="443"/>
                </a:cxn>
                <a:cxn ang="0">
                  <a:pos x="12" y="455"/>
                </a:cxn>
                <a:cxn ang="0">
                  <a:pos x="6" y="424"/>
                </a:cxn>
                <a:cxn ang="0">
                  <a:pos x="0" y="364"/>
                </a:cxn>
                <a:cxn ang="0">
                  <a:pos x="6" y="237"/>
                </a:cxn>
                <a:cxn ang="0">
                  <a:pos x="12" y="200"/>
                </a:cxn>
                <a:cxn ang="0">
                  <a:pos x="17" y="170"/>
                </a:cxn>
                <a:cxn ang="0">
                  <a:pos x="23" y="146"/>
                </a:cxn>
                <a:cxn ang="0">
                  <a:pos x="29" y="127"/>
                </a:cxn>
                <a:cxn ang="0">
                  <a:pos x="35" y="109"/>
                </a:cxn>
                <a:cxn ang="0">
                  <a:pos x="40" y="97"/>
                </a:cxn>
                <a:cxn ang="0">
                  <a:pos x="52" y="73"/>
                </a:cxn>
                <a:cxn ang="0">
                  <a:pos x="58" y="55"/>
                </a:cxn>
                <a:cxn ang="0">
                  <a:pos x="69" y="37"/>
                </a:cxn>
                <a:cxn ang="0">
                  <a:pos x="75" y="18"/>
                </a:cxn>
                <a:cxn ang="0">
                  <a:pos x="86" y="0"/>
                </a:cxn>
              </a:cxnLst>
              <a:rect l="0" t="0" r="r" b="b"/>
              <a:pathLst>
                <a:path w="327" h="456">
                  <a:moveTo>
                    <a:pt x="86" y="0"/>
                  </a:moveTo>
                  <a:lnTo>
                    <a:pt x="86" y="109"/>
                  </a:lnTo>
                  <a:lnTo>
                    <a:pt x="80" y="115"/>
                  </a:lnTo>
                  <a:lnTo>
                    <a:pt x="80" y="176"/>
                  </a:lnTo>
                  <a:lnTo>
                    <a:pt x="75" y="182"/>
                  </a:lnTo>
                  <a:lnTo>
                    <a:pt x="75" y="218"/>
                  </a:lnTo>
                  <a:lnTo>
                    <a:pt x="69" y="224"/>
                  </a:lnTo>
                  <a:lnTo>
                    <a:pt x="69" y="255"/>
                  </a:lnTo>
                  <a:lnTo>
                    <a:pt x="63" y="261"/>
                  </a:lnTo>
                  <a:lnTo>
                    <a:pt x="63" y="285"/>
                  </a:lnTo>
                  <a:lnTo>
                    <a:pt x="58" y="291"/>
                  </a:lnTo>
                  <a:lnTo>
                    <a:pt x="58" y="309"/>
                  </a:lnTo>
                  <a:lnTo>
                    <a:pt x="52" y="309"/>
                  </a:lnTo>
                  <a:lnTo>
                    <a:pt x="52" y="333"/>
                  </a:lnTo>
                  <a:lnTo>
                    <a:pt x="46" y="333"/>
                  </a:lnTo>
                  <a:lnTo>
                    <a:pt x="46" y="352"/>
                  </a:lnTo>
                  <a:lnTo>
                    <a:pt x="40" y="352"/>
                  </a:lnTo>
                  <a:lnTo>
                    <a:pt x="40" y="364"/>
                  </a:lnTo>
                  <a:lnTo>
                    <a:pt x="40" y="358"/>
                  </a:lnTo>
                  <a:lnTo>
                    <a:pt x="46" y="352"/>
                  </a:lnTo>
                  <a:lnTo>
                    <a:pt x="46" y="346"/>
                  </a:lnTo>
                  <a:lnTo>
                    <a:pt x="63" y="327"/>
                  </a:lnTo>
                  <a:lnTo>
                    <a:pt x="63" y="321"/>
                  </a:lnTo>
                  <a:lnTo>
                    <a:pt x="69" y="315"/>
                  </a:lnTo>
                  <a:lnTo>
                    <a:pt x="69" y="309"/>
                  </a:lnTo>
                  <a:lnTo>
                    <a:pt x="75" y="309"/>
                  </a:lnTo>
                  <a:lnTo>
                    <a:pt x="75" y="303"/>
                  </a:lnTo>
                  <a:lnTo>
                    <a:pt x="86" y="291"/>
                  </a:lnTo>
                  <a:lnTo>
                    <a:pt x="86" y="285"/>
                  </a:lnTo>
                  <a:lnTo>
                    <a:pt x="92" y="285"/>
                  </a:lnTo>
                  <a:lnTo>
                    <a:pt x="98" y="279"/>
                  </a:lnTo>
                  <a:lnTo>
                    <a:pt x="98" y="273"/>
                  </a:lnTo>
                  <a:lnTo>
                    <a:pt x="120" y="249"/>
                  </a:lnTo>
                  <a:lnTo>
                    <a:pt x="120" y="243"/>
                  </a:lnTo>
                  <a:lnTo>
                    <a:pt x="126" y="243"/>
                  </a:lnTo>
                  <a:lnTo>
                    <a:pt x="138" y="230"/>
                  </a:lnTo>
                  <a:lnTo>
                    <a:pt x="138" y="224"/>
                  </a:lnTo>
                  <a:lnTo>
                    <a:pt x="143" y="224"/>
                  </a:lnTo>
                  <a:lnTo>
                    <a:pt x="155" y="212"/>
                  </a:lnTo>
                  <a:lnTo>
                    <a:pt x="155" y="206"/>
                  </a:lnTo>
                  <a:lnTo>
                    <a:pt x="160" y="206"/>
                  </a:lnTo>
                  <a:lnTo>
                    <a:pt x="178" y="188"/>
                  </a:lnTo>
                  <a:lnTo>
                    <a:pt x="183" y="188"/>
                  </a:lnTo>
                  <a:lnTo>
                    <a:pt x="183" y="182"/>
                  </a:lnTo>
                  <a:lnTo>
                    <a:pt x="189" y="176"/>
                  </a:lnTo>
                  <a:lnTo>
                    <a:pt x="195" y="176"/>
                  </a:lnTo>
                  <a:lnTo>
                    <a:pt x="212" y="158"/>
                  </a:lnTo>
                  <a:lnTo>
                    <a:pt x="218" y="158"/>
                  </a:lnTo>
                  <a:lnTo>
                    <a:pt x="223" y="152"/>
                  </a:lnTo>
                  <a:lnTo>
                    <a:pt x="223" y="146"/>
                  </a:lnTo>
                  <a:lnTo>
                    <a:pt x="229" y="140"/>
                  </a:lnTo>
                  <a:lnTo>
                    <a:pt x="235" y="140"/>
                  </a:lnTo>
                  <a:lnTo>
                    <a:pt x="246" y="127"/>
                  </a:lnTo>
                  <a:lnTo>
                    <a:pt x="252" y="127"/>
                  </a:lnTo>
                  <a:lnTo>
                    <a:pt x="269" y="109"/>
                  </a:lnTo>
                  <a:lnTo>
                    <a:pt x="275" y="109"/>
                  </a:lnTo>
                  <a:lnTo>
                    <a:pt x="292" y="91"/>
                  </a:lnTo>
                  <a:lnTo>
                    <a:pt x="298" y="91"/>
                  </a:lnTo>
                  <a:lnTo>
                    <a:pt x="315" y="73"/>
                  </a:lnTo>
                  <a:lnTo>
                    <a:pt x="321" y="73"/>
                  </a:lnTo>
                  <a:lnTo>
                    <a:pt x="326" y="67"/>
                  </a:lnTo>
                  <a:lnTo>
                    <a:pt x="326" y="73"/>
                  </a:lnTo>
                  <a:lnTo>
                    <a:pt x="321" y="85"/>
                  </a:lnTo>
                  <a:lnTo>
                    <a:pt x="321" y="91"/>
                  </a:lnTo>
                  <a:lnTo>
                    <a:pt x="315" y="97"/>
                  </a:lnTo>
                  <a:lnTo>
                    <a:pt x="315" y="103"/>
                  </a:lnTo>
                  <a:lnTo>
                    <a:pt x="309" y="109"/>
                  </a:lnTo>
                  <a:lnTo>
                    <a:pt x="303" y="121"/>
                  </a:lnTo>
                  <a:lnTo>
                    <a:pt x="303" y="127"/>
                  </a:lnTo>
                  <a:lnTo>
                    <a:pt x="292" y="140"/>
                  </a:lnTo>
                  <a:lnTo>
                    <a:pt x="292" y="146"/>
                  </a:lnTo>
                  <a:lnTo>
                    <a:pt x="275" y="164"/>
                  </a:lnTo>
                  <a:lnTo>
                    <a:pt x="275" y="176"/>
                  </a:lnTo>
                  <a:lnTo>
                    <a:pt x="235" y="218"/>
                  </a:lnTo>
                  <a:lnTo>
                    <a:pt x="235" y="224"/>
                  </a:lnTo>
                  <a:lnTo>
                    <a:pt x="172" y="291"/>
                  </a:lnTo>
                  <a:lnTo>
                    <a:pt x="166" y="291"/>
                  </a:lnTo>
                  <a:lnTo>
                    <a:pt x="103" y="358"/>
                  </a:lnTo>
                  <a:lnTo>
                    <a:pt x="98" y="358"/>
                  </a:lnTo>
                  <a:lnTo>
                    <a:pt x="17" y="443"/>
                  </a:lnTo>
                  <a:lnTo>
                    <a:pt x="17" y="449"/>
                  </a:lnTo>
                  <a:lnTo>
                    <a:pt x="12" y="455"/>
                  </a:lnTo>
                  <a:lnTo>
                    <a:pt x="12" y="430"/>
                  </a:lnTo>
                  <a:lnTo>
                    <a:pt x="6" y="424"/>
                  </a:lnTo>
                  <a:lnTo>
                    <a:pt x="6" y="370"/>
                  </a:lnTo>
                  <a:lnTo>
                    <a:pt x="0" y="364"/>
                  </a:lnTo>
                  <a:lnTo>
                    <a:pt x="0" y="243"/>
                  </a:lnTo>
                  <a:lnTo>
                    <a:pt x="6" y="237"/>
                  </a:lnTo>
                  <a:lnTo>
                    <a:pt x="6" y="206"/>
                  </a:lnTo>
                  <a:lnTo>
                    <a:pt x="12" y="200"/>
                  </a:lnTo>
                  <a:lnTo>
                    <a:pt x="12" y="176"/>
                  </a:lnTo>
                  <a:lnTo>
                    <a:pt x="17" y="170"/>
                  </a:lnTo>
                  <a:lnTo>
                    <a:pt x="17" y="152"/>
                  </a:lnTo>
                  <a:lnTo>
                    <a:pt x="23" y="146"/>
                  </a:lnTo>
                  <a:lnTo>
                    <a:pt x="23" y="134"/>
                  </a:lnTo>
                  <a:lnTo>
                    <a:pt x="29" y="127"/>
                  </a:lnTo>
                  <a:lnTo>
                    <a:pt x="29" y="121"/>
                  </a:lnTo>
                  <a:lnTo>
                    <a:pt x="35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0" y="85"/>
                  </a:lnTo>
                  <a:lnTo>
                    <a:pt x="52" y="73"/>
                  </a:lnTo>
                  <a:lnTo>
                    <a:pt x="52" y="61"/>
                  </a:lnTo>
                  <a:lnTo>
                    <a:pt x="58" y="55"/>
                  </a:lnTo>
                  <a:lnTo>
                    <a:pt x="63" y="43"/>
                  </a:lnTo>
                  <a:lnTo>
                    <a:pt x="69" y="37"/>
                  </a:lnTo>
                  <a:lnTo>
                    <a:pt x="69" y="24"/>
                  </a:lnTo>
                  <a:lnTo>
                    <a:pt x="75" y="18"/>
                  </a:lnTo>
                  <a:lnTo>
                    <a:pt x="80" y="6"/>
                  </a:lnTo>
                  <a:lnTo>
                    <a:pt x="8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" name="Freeform 55"/>
            <p:cNvSpPr>
              <a:spLocks/>
            </p:cNvSpPr>
            <p:nvPr/>
          </p:nvSpPr>
          <p:spPr bwMode="auto">
            <a:xfrm>
              <a:off x="2837" y="2447"/>
              <a:ext cx="39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34" y="6"/>
                </a:cxn>
                <a:cxn ang="0">
                  <a:pos x="34" y="79"/>
                </a:cxn>
                <a:cxn ang="0">
                  <a:pos x="17" y="79"/>
                </a:cxn>
                <a:cxn ang="0">
                  <a:pos x="17" y="73"/>
                </a:cxn>
                <a:cxn ang="0">
                  <a:pos x="12" y="73"/>
                </a:cxn>
                <a:cxn ang="0">
                  <a:pos x="12" y="61"/>
                </a:cxn>
                <a:cxn ang="0">
                  <a:pos x="6" y="61"/>
                </a:cxn>
                <a:cxn ang="0">
                  <a:pos x="6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35" h="80">
                  <a:moveTo>
                    <a:pt x="0" y="0"/>
                  </a:moveTo>
                  <a:lnTo>
                    <a:pt x="29" y="0"/>
                  </a:lnTo>
                  <a:lnTo>
                    <a:pt x="34" y="6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6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4" name="Freeform 56"/>
            <p:cNvSpPr>
              <a:spLocks/>
            </p:cNvSpPr>
            <p:nvPr/>
          </p:nvSpPr>
          <p:spPr bwMode="auto">
            <a:xfrm>
              <a:off x="3393" y="2272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5" name="Freeform 57"/>
            <p:cNvSpPr>
              <a:spLocks/>
            </p:cNvSpPr>
            <p:nvPr/>
          </p:nvSpPr>
          <p:spPr bwMode="auto">
            <a:xfrm>
              <a:off x="3380" y="2317"/>
              <a:ext cx="39" cy="3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5" y="24"/>
                </a:cxn>
                <a:cxn ang="0">
                  <a:pos x="35" y="12"/>
                </a:cxn>
                <a:cxn ang="0">
                  <a:pos x="29" y="12"/>
                </a:cxn>
                <a:cxn ang="0">
                  <a:pos x="18" y="0"/>
                </a:cxn>
                <a:cxn ang="0">
                  <a:pos x="18" y="12"/>
                </a:cxn>
                <a:cxn ang="0">
                  <a:pos x="6" y="12"/>
                </a:cxn>
                <a:cxn ang="0">
                  <a:pos x="0" y="30"/>
                </a:cxn>
                <a:cxn ang="0">
                  <a:pos x="6" y="36"/>
                </a:cxn>
              </a:cxnLst>
              <a:rect l="0" t="0" r="r" b="b"/>
              <a:pathLst>
                <a:path w="36" h="37">
                  <a:moveTo>
                    <a:pt x="6" y="36"/>
                  </a:moveTo>
                  <a:lnTo>
                    <a:pt x="35" y="24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6" y="3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" name="Freeform 58"/>
            <p:cNvSpPr>
              <a:spLocks/>
            </p:cNvSpPr>
            <p:nvPr/>
          </p:nvSpPr>
          <p:spPr bwMode="auto">
            <a:xfrm>
              <a:off x="3380" y="2382"/>
              <a:ext cx="13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17" y="12"/>
                </a:cxn>
                <a:cxn ang="0">
                  <a:pos x="11" y="18"/>
                </a:cxn>
                <a:cxn ang="0">
                  <a:pos x="0" y="12"/>
                </a:cxn>
                <a:cxn ang="0">
                  <a:pos x="0" y="6"/>
                </a:cxn>
              </a:cxnLst>
              <a:rect l="0" t="0" r="r" b="b"/>
              <a:pathLst>
                <a:path w="18" h="19">
                  <a:moveTo>
                    <a:pt x="0" y="6"/>
                  </a:moveTo>
                  <a:lnTo>
                    <a:pt x="5" y="0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0" y="12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7" name="Freeform 59"/>
            <p:cNvSpPr>
              <a:spLocks/>
            </p:cNvSpPr>
            <p:nvPr/>
          </p:nvSpPr>
          <p:spPr bwMode="auto">
            <a:xfrm>
              <a:off x="2503" y="2720"/>
              <a:ext cx="20" cy="4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7" y="48"/>
                </a:cxn>
                <a:cxn ang="0">
                  <a:pos x="17" y="30"/>
                </a:cxn>
                <a:cxn ang="0">
                  <a:pos x="5" y="0"/>
                </a:cxn>
                <a:cxn ang="0">
                  <a:pos x="0" y="18"/>
                </a:cxn>
                <a:cxn ang="0">
                  <a:pos x="0" y="48"/>
                </a:cxn>
              </a:cxnLst>
              <a:rect l="0" t="0" r="r" b="b"/>
              <a:pathLst>
                <a:path w="18" h="49">
                  <a:moveTo>
                    <a:pt x="0" y="48"/>
                  </a:moveTo>
                  <a:lnTo>
                    <a:pt x="17" y="48"/>
                  </a:lnTo>
                  <a:lnTo>
                    <a:pt x="17" y="30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" name="Freeform 60"/>
            <p:cNvSpPr>
              <a:spLocks/>
            </p:cNvSpPr>
            <p:nvPr/>
          </p:nvSpPr>
          <p:spPr bwMode="auto">
            <a:xfrm>
              <a:off x="3027" y="2831"/>
              <a:ext cx="46" cy="5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7" y="36"/>
                </a:cxn>
                <a:cxn ang="0">
                  <a:pos x="0" y="36"/>
                </a:cxn>
                <a:cxn ang="0">
                  <a:pos x="11" y="55"/>
                </a:cxn>
                <a:cxn ang="0">
                  <a:pos x="23" y="36"/>
                </a:cxn>
                <a:cxn ang="0">
                  <a:pos x="34" y="36"/>
                </a:cxn>
                <a:cxn ang="0">
                  <a:pos x="40" y="30"/>
                </a:cxn>
                <a:cxn ang="0">
                  <a:pos x="40" y="12"/>
                </a:cxn>
                <a:cxn ang="0">
                  <a:pos x="34" y="6"/>
                </a:cxn>
                <a:cxn ang="0">
                  <a:pos x="23" y="0"/>
                </a:cxn>
              </a:cxnLst>
              <a:rect l="0" t="0" r="r" b="b"/>
              <a:pathLst>
                <a:path w="41" h="56">
                  <a:moveTo>
                    <a:pt x="23" y="0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1" y="55"/>
                  </a:lnTo>
                  <a:lnTo>
                    <a:pt x="23" y="36"/>
                  </a:lnTo>
                  <a:lnTo>
                    <a:pt x="34" y="36"/>
                  </a:lnTo>
                  <a:lnTo>
                    <a:pt x="40" y="30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23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9" name="Freeform 61"/>
            <p:cNvSpPr>
              <a:spLocks/>
            </p:cNvSpPr>
            <p:nvPr/>
          </p:nvSpPr>
          <p:spPr bwMode="auto">
            <a:xfrm>
              <a:off x="3406" y="1855"/>
              <a:ext cx="327" cy="44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9" y="13"/>
                </a:cxn>
                <a:cxn ang="0">
                  <a:pos x="46" y="37"/>
                </a:cxn>
                <a:cxn ang="0">
                  <a:pos x="63" y="31"/>
                </a:cxn>
                <a:cxn ang="0">
                  <a:pos x="92" y="49"/>
                </a:cxn>
                <a:cxn ang="0">
                  <a:pos x="109" y="73"/>
                </a:cxn>
                <a:cxn ang="0">
                  <a:pos x="115" y="91"/>
                </a:cxn>
                <a:cxn ang="0">
                  <a:pos x="126" y="122"/>
                </a:cxn>
                <a:cxn ang="0">
                  <a:pos x="149" y="134"/>
                </a:cxn>
                <a:cxn ang="0">
                  <a:pos x="155" y="140"/>
                </a:cxn>
                <a:cxn ang="0">
                  <a:pos x="160" y="152"/>
                </a:cxn>
                <a:cxn ang="0">
                  <a:pos x="166" y="158"/>
                </a:cxn>
                <a:cxn ang="0">
                  <a:pos x="189" y="188"/>
                </a:cxn>
                <a:cxn ang="0">
                  <a:pos x="195" y="200"/>
                </a:cxn>
                <a:cxn ang="0">
                  <a:pos x="206" y="219"/>
                </a:cxn>
                <a:cxn ang="0">
                  <a:pos x="212" y="231"/>
                </a:cxn>
                <a:cxn ang="0">
                  <a:pos x="223" y="249"/>
                </a:cxn>
                <a:cxn ang="0">
                  <a:pos x="235" y="255"/>
                </a:cxn>
                <a:cxn ang="0">
                  <a:pos x="246" y="261"/>
                </a:cxn>
                <a:cxn ang="0">
                  <a:pos x="252" y="279"/>
                </a:cxn>
                <a:cxn ang="0">
                  <a:pos x="258" y="285"/>
                </a:cxn>
                <a:cxn ang="0">
                  <a:pos x="263" y="297"/>
                </a:cxn>
                <a:cxn ang="0">
                  <a:pos x="269" y="303"/>
                </a:cxn>
                <a:cxn ang="0">
                  <a:pos x="286" y="328"/>
                </a:cxn>
                <a:cxn ang="0">
                  <a:pos x="292" y="334"/>
                </a:cxn>
                <a:cxn ang="0">
                  <a:pos x="298" y="346"/>
                </a:cxn>
                <a:cxn ang="0">
                  <a:pos x="303" y="352"/>
                </a:cxn>
                <a:cxn ang="0">
                  <a:pos x="309" y="358"/>
                </a:cxn>
                <a:cxn ang="0">
                  <a:pos x="321" y="376"/>
                </a:cxn>
                <a:cxn ang="0">
                  <a:pos x="326" y="388"/>
                </a:cxn>
                <a:cxn ang="0">
                  <a:pos x="315" y="394"/>
                </a:cxn>
                <a:cxn ang="0">
                  <a:pos x="303" y="400"/>
                </a:cxn>
                <a:cxn ang="0">
                  <a:pos x="303" y="400"/>
                </a:cxn>
                <a:cxn ang="0">
                  <a:pos x="298" y="406"/>
                </a:cxn>
                <a:cxn ang="0">
                  <a:pos x="292" y="425"/>
                </a:cxn>
                <a:cxn ang="0">
                  <a:pos x="281" y="431"/>
                </a:cxn>
                <a:cxn ang="0">
                  <a:pos x="275" y="437"/>
                </a:cxn>
                <a:cxn ang="0">
                  <a:pos x="269" y="449"/>
                </a:cxn>
                <a:cxn ang="0">
                  <a:pos x="252" y="437"/>
                </a:cxn>
                <a:cxn ang="0">
                  <a:pos x="246" y="425"/>
                </a:cxn>
                <a:cxn ang="0">
                  <a:pos x="241" y="412"/>
                </a:cxn>
                <a:cxn ang="0">
                  <a:pos x="235" y="400"/>
                </a:cxn>
                <a:cxn ang="0">
                  <a:pos x="229" y="388"/>
                </a:cxn>
                <a:cxn ang="0">
                  <a:pos x="223" y="382"/>
                </a:cxn>
                <a:cxn ang="0">
                  <a:pos x="218" y="370"/>
                </a:cxn>
                <a:cxn ang="0">
                  <a:pos x="189" y="364"/>
                </a:cxn>
                <a:cxn ang="0">
                  <a:pos x="172" y="358"/>
                </a:cxn>
                <a:cxn ang="0">
                  <a:pos x="155" y="352"/>
                </a:cxn>
                <a:cxn ang="0">
                  <a:pos x="138" y="346"/>
                </a:cxn>
                <a:cxn ang="0">
                  <a:pos x="103" y="340"/>
                </a:cxn>
                <a:cxn ang="0">
                  <a:pos x="98" y="322"/>
                </a:cxn>
                <a:cxn ang="0">
                  <a:pos x="92" y="309"/>
                </a:cxn>
                <a:cxn ang="0">
                  <a:pos x="86" y="303"/>
                </a:cxn>
                <a:cxn ang="0">
                  <a:pos x="63" y="285"/>
                </a:cxn>
                <a:cxn ang="0">
                  <a:pos x="58" y="279"/>
                </a:cxn>
                <a:cxn ang="0">
                  <a:pos x="12" y="194"/>
                </a:cxn>
                <a:cxn ang="0">
                  <a:pos x="18" y="170"/>
                </a:cxn>
                <a:cxn ang="0">
                  <a:pos x="23" y="97"/>
                </a:cxn>
                <a:cxn ang="0">
                  <a:pos x="18" y="73"/>
                </a:cxn>
                <a:cxn ang="0">
                  <a:pos x="12" y="49"/>
                </a:cxn>
                <a:cxn ang="0">
                  <a:pos x="6" y="25"/>
                </a:cxn>
                <a:cxn ang="0">
                  <a:pos x="0" y="0"/>
                </a:cxn>
              </a:cxnLst>
              <a:rect l="0" t="0" r="r" b="b"/>
              <a:pathLst>
                <a:path w="327" h="450">
                  <a:moveTo>
                    <a:pt x="0" y="0"/>
                  </a:moveTo>
                  <a:lnTo>
                    <a:pt x="12" y="0"/>
                  </a:lnTo>
                  <a:lnTo>
                    <a:pt x="23" y="13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46" y="37"/>
                  </a:lnTo>
                  <a:lnTo>
                    <a:pt x="63" y="37"/>
                  </a:lnTo>
                  <a:lnTo>
                    <a:pt x="63" y="31"/>
                  </a:lnTo>
                  <a:lnTo>
                    <a:pt x="75" y="31"/>
                  </a:lnTo>
                  <a:lnTo>
                    <a:pt x="92" y="49"/>
                  </a:lnTo>
                  <a:lnTo>
                    <a:pt x="92" y="55"/>
                  </a:lnTo>
                  <a:lnTo>
                    <a:pt x="109" y="73"/>
                  </a:lnTo>
                  <a:lnTo>
                    <a:pt x="109" y="85"/>
                  </a:lnTo>
                  <a:lnTo>
                    <a:pt x="115" y="91"/>
                  </a:lnTo>
                  <a:lnTo>
                    <a:pt x="115" y="110"/>
                  </a:lnTo>
                  <a:lnTo>
                    <a:pt x="126" y="122"/>
                  </a:lnTo>
                  <a:lnTo>
                    <a:pt x="138" y="122"/>
                  </a:lnTo>
                  <a:lnTo>
                    <a:pt x="149" y="134"/>
                  </a:lnTo>
                  <a:lnTo>
                    <a:pt x="155" y="134"/>
                  </a:lnTo>
                  <a:lnTo>
                    <a:pt x="155" y="140"/>
                  </a:lnTo>
                  <a:lnTo>
                    <a:pt x="160" y="146"/>
                  </a:lnTo>
                  <a:lnTo>
                    <a:pt x="160" y="152"/>
                  </a:lnTo>
                  <a:lnTo>
                    <a:pt x="166" y="152"/>
                  </a:lnTo>
                  <a:lnTo>
                    <a:pt x="166" y="158"/>
                  </a:lnTo>
                  <a:lnTo>
                    <a:pt x="189" y="182"/>
                  </a:lnTo>
                  <a:lnTo>
                    <a:pt x="189" y="188"/>
                  </a:lnTo>
                  <a:lnTo>
                    <a:pt x="195" y="194"/>
                  </a:lnTo>
                  <a:lnTo>
                    <a:pt x="195" y="200"/>
                  </a:lnTo>
                  <a:lnTo>
                    <a:pt x="201" y="213"/>
                  </a:lnTo>
                  <a:lnTo>
                    <a:pt x="206" y="219"/>
                  </a:lnTo>
                  <a:lnTo>
                    <a:pt x="206" y="225"/>
                  </a:lnTo>
                  <a:lnTo>
                    <a:pt x="212" y="231"/>
                  </a:lnTo>
                  <a:lnTo>
                    <a:pt x="212" y="237"/>
                  </a:lnTo>
                  <a:lnTo>
                    <a:pt x="223" y="249"/>
                  </a:lnTo>
                  <a:lnTo>
                    <a:pt x="229" y="249"/>
                  </a:lnTo>
                  <a:lnTo>
                    <a:pt x="235" y="255"/>
                  </a:lnTo>
                  <a:lnTo>
                    <a:pt x="241" y="255"/>
                  </a:lnTo>
                  <a:lnTo>
                    <a:pt x="246" y="261"/>
                  </a:lnTo>
                  <a:lnTo>
                    <a:pt x="246" y="273"/>
                  </a:lnTo>
                  <a:lnTo>
                    <a:pt x="252" y="279"/>
                  </a:lnTo>
                  <a:lnTo>
                    <a:pt x="252" y="285"/>
                  </a:lnTo>
                  <a:lnTo>
                    <a:pt x="258" y="285"/>
                  </a:lnTo>
                  <a:lnTo>
                    <a:pt x="258" y="291"/>
                  </a:lnTo>
                  <a:lnTo>
                    <a:pt x="263" y="297"/>
                  </a:lnTo>
                  <a:lnTo>
                    <a:pt x="263" y="303"/>
                  </a:lnTo>
                  <a:lnTo>
                    <a:pt x="269" y="303"/>
                  </a:lnTo>
                  <a:lnTo>
                    <a:pt x="269" y="309"/>
                  </a:lnTo>
                  <a:lnTo>
                    <a:pt x="286" y="328"/>
                  </a:lnTo>
                  <a:lnTo>
                    <a:pt x="286" y="334"/>
                  </a:lnTo>
                  <a:lnTo>
                    <a:pt x="292" y="334"/>
                  </a:lnTo>
                  <a:lnTo>
                    <a:pt x="298" y="340"/>
                  </a:lnTo>
                  <a:lnTo>
                    <a:pt x="298" y="346"/>
                  </a:lnTo>
                  <a:lnTo>
                    <a:pt x="303" y="346"/>
                  </a:lnTo>
                  <a:lnTo>
                    <a:pt x="303" y="352"/>
                  </a:lnTo>
                  <a:lnTo>
                    <a:pt x="309" y="352"/>
                  </a:lnTo>
                  <a:lnTo>
                    <a:pt x="309" y="358"/>
                  </a:lnTo>
                  <a:lnTo>
                    <a:pt x="321" y="370"/>
                  </a:lnTo>
                  <a:lnTo>
                    <a:pt x="321" y="376"/>
                  </a:lnTo>
                  <a:lnTo>
                    <a:pt x="326" y="376"/>
                  </a:lnTo>
                  <a:lnTo>
                    <a:pt x="326" y="388"/>
                  </a:lnTo>
                  <a:lnTo>
                    <a:pt x="321" y="394"/>
                  </a:lnTo>
                  <a:lnTo>
                    <a:pt x="315" y="394"/>
                  </a:lnTo>
                  <a:lnTo>
                    <a:pt x="315" y="400"/>
                  </a:lnTo>
                  <a:lnTo>
                    <a:pt x="303" y="400"/>
                  </a:lnTo>
                  <a:lnTo>
                    <a:pt x="303" y="394"/>
                  </a:lnTo>
                  <a:lnTo>
                    <a:pt x="303" y="400"/>
                  </a:lnTo>
                  <a:lnTo>
                    <a:pt x="298" y="400"/>
                  </a:lnTo>
                  <a:lnTo>
                    <a:pt x="298" y="406"/>
                  </a:lnTo>
                  <a:lnTo>
                    <a:pt x="292" y="412"/>
                  </a:lnTo>
                  <a:lnTo>
                    <a:pt x="292" y="425"/>
                  </a:lnTo>
                  <a:lnTo>
                    <a:pt x="286" y="425"/>
                  </a:lnTo>
                  <a:lnTo>
                    <a:pt x="281" y="431"/>
                  </a:lnTo>
                  <a:lnTo>
                    <a:pt x="281" y="437"/>
                  </a:lnTo>
                  <a:lnTo>
                    <a:pt x="275" y="437"/>
                  </a:lnTo>
                  <a:lnTo>
                    <a:pt x="269" y="443"/>
                  </a:lnTo>
                  <a:lnTo>
                    <a:pt x="269" y="449"/>
                  </a:lnTo>
                  <a:lnTo>
                    <a:pt x="263" y="449"/>
                  </a:lnTo>
                  <a:lnTo>
                    <a:pt x="252" y="437"/>
                  </a:lnTo>
                  <a:lnTo>
                    <a:pt x="252" y="431"/>
                  </a:lnTo>
                  <a:lnTo>
                    <a:pt x="246" y="425"/>
                  </a:lnTo>
                  <a:lnTo>
                    <a:pt x="246" y="419"/>
                  </a:lnTo>
                  <a:lnTo>
                    <a:pt x="241" y="412"/>
                  </a:lnTo>
                  <a:lnTo>
                    <a:pt x="241" y="406"/>
                  </a:lnTo>
                  <a:lnTo>
                    <a:pt x="235" y="400"/>
                  </a:lnTo>
                  <a:lnTo>
                    <a:pt x="235" y="394"/>
                  </a:lnTo>
                  <a:lnTo>
                    <a:pt x="229" y="388"/>
                  </a:lnTo>
                  <a:lnTo>
                    <a:pt x="229" y="382"/>
                  </a:lnTo>
                  <a:lnTo>
                    <a:pt x="223" y="382"/>
                  </a:lnTo>
                  <a:lnTo>
                    <a:pt x="218" y="376"/>
                  </a:lnTo>
                  <a:lnTo>
                    <a:pt x="218" y="370"/>
                  </a:lnTo>
                  <a:lnTo>
                    <a:pt x="212" y="364"/>
                  </a:lnTo>
                  <a:lnTo>
                    <a:pt x="189" y="364"/>
                  </a:lnTo>
                  <a:lnTo>
                    <a:pt x="183" y="358"/>
                  </a:lnTo>
                  <a:lnTo>
                    <a:pt x="172" y="358"/>
                  </a:lnTo>
                  <a:lnTo>
                    <a:pt x="166" y="352"/>
                  </a:lnTo>
                  <a:lnTo>
                    <a:pt x="155" y="352"/>
                  </a:lnTo>
                  <a:lnTo>
                    <a:pt x="149" y="346"/>
                  </a:lnTo>
                  <a:lnTo>
                    <a:pt x="138" y="346"/>
                  </a:lnTo>
                  <a:lnTo>
                    <a:pt x="132" y="340"/>
                  </a:lnTo>
                  <a:lnTo>
                    <a:pt x="103" y="340"/>
                  </a:lnTo>
                  <a:lnTo>
                    <a:pt x="103" y="328"/>
                  </a:lnTo>
                  <a:lnTo>
                    <a:pt x="98" y="322"/>
                  </a:lnTo>
                  <a:lnTo>
                    <a:pt x="98" y="316"/>
                  </a:lnTo>
                  <a:lnTo>
                    <a:pt x="92" y="309"/>
                  </a:lnTo>
                  <a:lnTo>
                    <a:pt x="86" y="309"/>
                  </a:lnTo>
                  <a:lnTo>
                    <a:pt x="86" y="303"/>
                  </a:lnTo>
                  <a:lnTo>
                    <a:pt x="69" y="285"/>
                  </a:lnTo>
                  <a:lnTo>
                    <a:pt x="63" y="285"/>
                  </a:lnTo>
                  <a:lnTo>
                    <a:pt x="63" y="279"/>
                  </a:lnTo>
                  <a:lnTo>
                    <a:pt x="58" y="279"/>
                  </a:lnTo>
                  <a:lnTo>
                    <a:pt x="12" y="206"/>
                  </a:lnTo>
                  <a:lnTo>
                    <a:pt x="12" y="194"/>
                  </a:lnTo>
                  <a:lnTo>
                    <a:pt x="18" y="188"/>
                  </a:lnTo>
                  <a:lnTo>
                    <a:pt x="18" y="170"/>
                  </a:lnTo>
                  <a:lnTo>
                    <a:pt x="23" y="164"/>
                  </a:lnTo>
                  <a:lnTo>
                    <a:pt x="23" y="97"/>
                  </a:lnTo>
                  <a:lnTo>
                    <a:pt x="18" y="91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12" y="49"/>
                  </a:lnTo>
                  <a:lnTo>
                    <a:pt x="6" y="43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0" name="Freeform 62"/>
            <p:cNvSpPr>
              <a:spLocks/>
            </p:cNvSpPr>
            <p:nvPr/>
          </p:nvSpPr>
          <p:spPr bwMode="auto">
            <a:xfrm>
              <a:off x="3432" y="1829"/>
              <a:ext cx="52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9" y="0"/>
                </a:cxn>
                <a:cxn ang="0">
                  <a:pos x="29" y="12"/>
                </a:cxn>
                <a:cxn ang="0">
                  <a:pos x="46" y="24"/>
                </a:cxn>
                <a:cxn ang="0">
                  <a:pos x="23" y="24"/>
                </a:cxn>
                <a:cxn ang="0">
                  <a:pos x="0" y="6"/>
                </a:cxn>
              </a:cxnLst>
              <a:rect l="0" t="0" r="r" b="b"/>
              <a:pathLst>
                <a:path w="47" h="25">
                  <a:moveTo>
                    <a:pt x="0" y="6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1" name="Freeform 63"/>
            <p:cNvSpPr>
              <a:spLocks/>
            </p:cNvSpPr>
            <p:nvPr/>
          </p:nvSpPr>
          <p:spPr bwMode="auto">
            <a:xfrm>
              <a:off x="3393" y="2154"/>
              <a:ext cx="183" cy="410"/>
            </a:xfrm>
            <a:custGeom>
              <a:avLst/>
              <a:gdLst/>
              <a:ahLst/>
              <a:cxnLst>
                <a:cxn ang="0">
                  <a:pos x="154" y="400"/>
                </a:cxn>
                <a:cxn ang="0">
                  <a:pos x="160" y="394"/>
                </a:cxn>
                <a:cxn ang="0">
                  <a:pos x="177" y="285"/>
                </a:cxn>
                <a:cxn ang="0">
                  <a:pos x="183" y="231"/>
                </a:cxn>
                <a:cxn ang="0">
                  <a:pos x="160" y="249"/>
                </a:cxn>
                <a:cxn ang="0">
                  <a:pos x="154" y="225"/>
                </a:cxn>
                <a:cxn ang="0">
                  <a:pos x="149" y="206"/>
                </a:cxn>
                <a:cxn ang="0">
                  <a:pos x="143" y="188"/>
                </a:cxn>
                <a:cxn ang="0">
                  <a:pos x="137" y="176"/>
                </a:cxn>
                <a:cxn ang="0">
                  <a:pos x="131" y="158"/>
                </a:cxn>
                <a:cxn ang="0">
                  <a:pos x="126" y="146"/>
                </a:cxn>
                <a:cxn ang="0">
                  <a:pos x="109" y="128"/>
                </a:cxn>
                <a:cxn ang="0">
                  <a:pos x="103" y="116"/>
                </a:cxn>
                <a:cxn ang="0">
                  <a:pos x="97" y="103"/>
                </a:cxn>
                <a:cxn ang="0">
                  <a:pos x="91" y="91"/>
                </a:cxn>
                <a:cxn ang="0">
                  <a:pos x="69" y="61"/>
                </a:cxn>
                <a:cxn ang="0">
                  <a:pos x="63" y="49"/>
                </a:cxn>
                <a:cxn ang="0">
                  <a:pos x="51" y="43"/>
                </a:cxn>
                <a:cxn ang="0">
                  <a:pos x="29" y="25"/>
                </a:cxn>
                <a:cxn ang="0">
                  <a:pos x="23" y="6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1" y="37"/>
                </a:cxn>
                <a:cxn ang="0">
                  <a:pos x="17" y="49"/>
                </a:cxn>
                <a:cxn ang="0">
                  <a:pos x="29" y="79"/>
                </a:cxn>
                <a:cxn ang="0">
                  <a:pos x="34" y="73"/>
                </a:cxn>
                <a:cxn ang="0">
                  <a:pos x="40" y="85"/>
                </a:cxn>
                <a:cxn ang="0">
                  <a:pos x="46" y="97"/>
                </a:cxn>
                <a:cxn ang="0">
                  <a:pos x="51" y="116"/>
                </a:cxn>
                <a:cxn ang="0">
                  <a:pos x="57" y="146"/>
                </a:cxn>
                <a:cxn ang="0">
                  <a:pos x="74" y="158"/>
                </a:cxn>
                <a:cxn ang="0">
                  <a:pos x="103" y="206"/>
                </a:cxn>
                <a:cxn ang="0">
                  <a:pos x="114" y="212"/>
                </a:cxn>
                <a:cxn ang="0">
                  <a:pos x="120" y="231"/>
                </a:cxn>
                <a:cxn ang="0">
                  <a:pos x="126" y="243"/>
                </a:cxn>
                <a:cxn ang="0">
                  <a:pos x="131" y="255"/>
                </a:cxn>
                <a:cxn ang="0">
                  <a:pos x="137" y="261"/>
                </a:cxn>
                <a:cxn ang="0">
                  <a:pos x="149" y="285"/>
                </a:cxn>
                <a:cxn ang="0">
                  <a:pos x="154" y="340"/>
                </a:cxn>
                <a:cxn ang="0">
                  <a:pos x="149" y="406"/>
                </a:cxn>
              </a:cxnLst>
              <a:rect l="0" t="0" r="r" b="b"/>
              <a:pathLst>
                <a:path w="184" h="407">
                  <a:moveTo>
                    <a:pt x="149" y="406"/>
                  </a:moveTo>
                  <a:lnTo>
                    <a:pt x="154" y="400"/>
                  </a:lnTo>
                  <a:lnTo>
                    <a:pt x="160" y="400"/>
                  </a:lnTo>
                  <a:lnTo>
                    <a:pt x="160" y="394"/>
                  </a:lnTo>
                  <a:lnTo>
                    <a:pt x="177" y="376"/>
                  </a:lnTo>
                  <a:lnTo>
                    <a:pt x="177" y="285"/>
                  </a:lnTo>
                  <a:lnTo>
                    <a:pt x="183" y="279"/>
                  </a:lnTo>
                  <a:lnTo>
                    <a:pt x="183" y="231"/>
                  </a:lnTo>
                  <a:lnTo>
                    <a:pt x="171" y="237"/>
                  </a:lnTo>
                  <a:lnTo>
                    <a:pt x="160" y="249"/>
                  </a:lnTo>
                  <a:lnTo>
                    <a:pt x="160" y="231"/>
                  </a:lnTo>
                  <a:lnTo>
                    <a:pt x="154" y="225"/>
                  </a:lnTo>
                  <a:lnTo>
                    <a:pt x="154" y="212"/>
                  </a:lnTo>
                  <a:lnTo>
                    <a:pt x="149" y="206"/>
                  </a:lnTo>
                  <a:lnTo>
                    <a:pt x="149" y="194"/>
                  </a:lnTo>
                  <a:lnTo>
                    <a:pt x="143" y="188"/>
                  </a:lnTo>
                  <a:lnTo>
                    <a:pt x="143" y="176"/>
                  </a:lnTo>
                  <a:lnTo>
                    <a:pt x="137" y="176"/>
                  </a:lnTo>
                  <a:lnTo>
                    <a:pt x="137" y="164"/>
                  </a:lnTo>
                  <a:lnTo>
                    <a:pt x="131" y="158"/>
                  </a:lnTo>
                  <a:lnTo>
                    <a:pt x="131" y="146"/>
                  </a:lnTo>
                  <a:lnTo>
                    <a:pt x="126" y="146"/>
                  </a:lnTo>
                  <a:lnTo>
                    <a:pt x="126" y="140"/>
                  </a:lnTo>
                  <a:lnTo>
                    <a:pt x="109" y="128"/>
                  </a:lnTo>
                  <a:lnTo>
                    <a:pt x="103" y="122"/>
                  </a:lnTo>
                  <a:lnTo>
                    <a:pt x="103" y="116"/>
                  </a:lnTo>
                  <a:lnTo>
                    <a:pt x="97" y="109"/>
                  </a:lnTo>
                  <a:lnTo>
                    <a:pt x="97" y="103"/>
                  </a:lnTo>
                  <a:lnTo>
                    <a:pt x="91" y="97"/>
                  </a:lnTo>
                  <a:lnTo>
                    <a:pt x="91" y="91"/>
                  </a:lnTo>
                  <a:lnTo>
                    <a:pt x="74" y="73"/>
                  </a:lnTo>
                  <a:lnTo>
                    <a:pt x="69" y="61"/>
                  </a:lnTo>
                  <a:lnTo>
                    <a:pt x="63" y="55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1" y="43"/>
                  </a:lnTo>
                  <a:lnTo>
                    <a:pt x="46" y="43"/>
                  </a:lnTo>
                  <a:lnTo>
                    <a:pt x="29" y="25"/>
                  </a:lnTo>
                  <a:lnTo>
                    <a:pt x="23" y="13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7" y="43"/>
                  </a:lnTo>
                  <a:lnTo>
                    <a:pt x="17" y="49"/>
                  </a:lnTo>
                  <a:lnTo>
                    <a:pt x="29" y="61"/>
                  </a:lnTo>
                  <a:lnTo>
                    <a:pt x="29" y="79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40" y="79"/>
                  </a:lnTo>
                  <a:lnTo>
                    <a:pt x="40" y="85"/>
                  </a:lnTo>
                  <a:lnTo>
                    <a:pt x="46" y="91"/>
                  </a:lnTo>
                  <a:lnTo>
                    <a:pt x="46" y="97"/>
                  </a:lnTo>
                  <a:lnTo>
                    <a:pt x="51" y="97"/>
                  </a:lnTo>
                  <a:lnTo>
                    <a:pt x="51" y="116"/>
                  </a:lnTo>
                  <a:lnTo>
                    <a:pt x="57" y="116"/>
                  </a:lnTo>
                  <a:lnTo>
                    <a:pt x="57" y="146"/>
                  </a:lnTo>
                  <a:lnTo>
                    <a:pt x="63" y="146"/>
                  </a:lnTo>
                  <a:lnTo>
                    <a:pt x="74" y="158"/>
                  </a:lnTo>
                  <a:lnTo>
                    <a:pt x="97" y="212"/>
                  </a:lnTo>
                  <a:lnTo>
                    <a:pt x="103" y="206"/>
                  </a:lnTo>
                  <a:lnTo>
                    <a:pt x="109" y="206"/>
                  </a:lnTo>
                  <a:lnTo>
                    <a:pt x="114" y="212"/>
                  </a:lnTo>
                  <a:lnTo>
                    <a:pt x="114" y="225"/>
                  </a:lnTo>
                  <a:lnTo>
                    <a:pt x="120" y="231"/>
                  </a:lnTo>
                  <a:lnTo>
                    <a:pt x="120" y="237"/>
                  </a:lnTo>
                  <a:lnTo>
                    <a:pt x="126" y="243"/>
                  </a:lnTo>
                  <a:lnTo>
                    <a:pt x="126" y="249"/>
                  </a:lnTo>
                  <a:lnTo>
                    <a:pt x="131" y="255"/>
                  </a:lnTo>
                  <a:lnTo>
                    <a:pt x="137" y="255"/>
                  </a:lnTo>
                  <a:lnTo>
                    <a:pt x="137" y="261"/>
                  </a:lnTo>
                  <a:lnTo>
                    <a:pt x="149" y="273"/>
                  </a:lnTo>
                  <a:lnTo>
                    <a:pt x="149" y="285"/>
                  </a:lnTo>
                  <a:lnTo>
                    <a:pt x="154" y="291"/>
                  </a:lnTo>
                  <a:lnTo>
                    <a:pt x="154" y="340"/>
                  </a:lnTo>
                  <a:lnTo>
                    <a:pt x="149" y="346"/>
                  </a:lnTo>
                  <a:lnTo>
                    <a:pt x="149" y="406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2" name="Freeform 64"/>
            <p:cNvSpPr>
              <a:spLocks/>
            </p:cNvSpPr>
            <p:nvPr/>
          </p:nvSpPr>
          <p:spPr bwMode="auto">
            <a:xfrm>
              <a:off x="3197" y="2376"/>
              <a:ext cx="85" cy="7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6"/>
                </a:cxn>
                <a:cxn ang="0">
                  <a:pos x="18" y="18"/>
                </a:cxn>
                <a:cxn ang="0">
                  <a:pos x="18" y="12"/>
                </a:cxn>
                <a:cxn ang="0">
                  <a:pos x="46" y="12"/>
                </a:cxn>
                <a:cxn ang="0">
                  <a:pos x="52" y="0"/>
                </a:cxn>
                <a:cxn ang="0">
                  <a:pos x="81" y="12"/>
                </a:cxn>
                <a:cxn ang="0">
                  <a:pos x="81" y="30"/>
                </a:cxn>
                <a:cxn ang="0">
                  <a:pos x="63" y="30"/>
                </a:cxn>
                <a:cxn ang="0">
                  <a:pos x="63" y="48"/>
                </a:cxn>
                <a:cxn ang="0">
                  <a:pos x="46" y="42"/>
                </a:cxn>
                <a:cxn ang="0">
                  <a:pos x="52" y="54"/>
                </a:cxn>
                <a:cxn ang="0">
                  <a:pos x="58" y="60"/>
                </a:cxn>
                <a:cxn ang="0">
                  <a:pos x="58" y="66"/>
                </a:cxn>
                <a:cxn ang="0">
                  <a:pos x="46" y="78"/>
                </a:cxn>
                <a:cxn ang="0">
                  <a:pos x="46" y="72"/>
                </a:cxn>
                <a:cxn ang="0">
                  <a:pos x="41" y="72"/>
                </a:cxn>
                <a:cxn ang="0">
                  <a:pos x="41" y="60"/>
                </a:cxn>
                <a:cxn ang="0">
                  <a:pos x="35" y="54"/>
                </a:cxn>
                <a:cxn ang="0">
                  <a:pos x="35" y="48"/>
                </a:cxn>
                <a:cxn ang="0">
                  <a:pos x="29" y="48"/>
                </a:cxn>
                <a:cxn ang="0">
                  <a:pos x="29" y="42"/>
                </a:cxn>
                <a:cxn ang="0">
                  <a:pos x="0" y="42"/>
                </a:cxn>
              </a:cxnLst>
              <a:rect l="0" t="0" r="r" b="b"/>
              <a:pathLst>
                <a:path w="82" h="79">
                  <a:moveTo>
                    <a:pt x="0" y="42"/>
                  </a:moveTo>
                  <a:lnTo>
                    <a:pt x="0" y="36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46" y="12"/>
                  </a:lnTo>
                  <a:lnTo>
                    <a:pt x="52" y="0"/>
                  </a:lnTo>
                  <a:lnTo>
                    <a:pt x="81" y="12"/>
                  </a:lnTo>
                  <a:lnTo>
                    <a:pt x="81" y="30"/>
                  </a:lnTo>
                  <a:lnTo>
                    <a:pt x="63" y="30"/>
                  </a:lnTo>
                  <a:lnTo>
                    <a:pt x="63" y="48"/>
                  </a:lnTo>
                  <a:lnTo>
                    <a:pt x="46" y="42"/>
                  </a:lnTo>
                  <a:lnTo>
                    <a:pt x="52" y="54"/>
                  </a:lnTo>
                  <a:lnTo>
                    <a:pt x="58" y="60"/>
                  </a:lnTo>
                  <a:lnTo>
                    <a:pt x="58" y="66"/>
                  </a:lnTo>
                  <a:lnTo>
                    <a:pt x="46" y="78"/>
                  </a:lnTo>
                  <a:lnTo>
                    <a:pt x="46" y="72"/>
                  </a:lnTo>
                  <a:lnTo>
                    <a:pt x="41" y="72"/>
                  </a:lnTo>
                  <a:lnTo>
                    <a:pt x="41" y="60"/>
                  </a:lnTo>
                  <a:lnTo>
                    <a:pt x="35" y="5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0" y="42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" name="Freeform 65"/>
            <p:cNvSpPr>
              <a:spLocks/>
            </p:cNvSpPr>
            <p:nvPr/>
          </p:nvSpPr>
          <p:spPr bwMode="auto">
            <a:xfrm>
              <a:off x="2497" y="2799"/>
              <a:ext cx="26" cy="3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11" y="30"/>
                </a:cxn>
                <a:cxn ang="0">
                  <a:pos x="23" y="12"/>
                </a:cxn>
                <a:cxn ang="0">
                  <a:pos x="6" y="0"/>
                </a:cxn>
              </a:cxnLst>
              <a:rect l="0" t="0" r="r" b="b"/>
              <a:pathLst>
                <a:path w="24" h="31">
                  <a:moveTo>
                    <a:pt x="6" y="0"/>
                  </a:moveTo>
                  <a:lnTo>
                    <a:pt x="0" y="24"/>
                  </a:lnTo>
                  <a:lnTo>
                    <a:pt x="11" y="30"/>
                  </a:lnTo>
                  <a:lnTo>
                    <a:pt x="23" y="12"/>
                  </a:lnTo>
                  <a:lnTo>
                    <a:pt x="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" name="Freeform 66"/>
            <p:cNvSpPr>
              <a:spLocks/>
            </p:cNvSpPr>
            <p:nvPr/>
          </p:nvSpPr>
          <p:spPr bwMode="auto">
            <a:xfrm>
              <a:off x="2405" y="2493"/>
              <a:ext cx="471" cy="377"/>
            </a:xfrm>
            <a:custGeom>
              <a:avLst/>
              <a:gdLst/>
              <a:ahLst/>
              <a:cxnLst>
                <a:cxn ang="0">
                  <a:pos x="223" y="42"/>
                </a:cxn>
                <a:cxn ang="0">
                  <a:pos x="234" y="103"/>
                </a:cxn>
                <a:cxn ang="0">
                  <a:pos x="240" y="115"/>
                </a:cxn>
                <a:cxn ang="0">
                  <a:pos x="245" y="127"/>
                </a:cxn>
                <a:cxn ang="0">
                  <a:pos x="251" y="133"/>
                </a:cxn>
                <a:cxn ang="0">
                  <a:pos x="257" y="145"/>
                </a:cxn>
                <a:cxn ang="0">
                  <a:pos x="268" y="163"/>
                </a:cxn>
                <a:cxn ang="0">
                  <a:pos x="274" y="169"/>
                </a:cxn>
                <a:cxn ang="0">
                  <a:pos x="331" y="224"/>
                </a:cxn>
                <a:cxn ang="0">
                  <a:pos x="388" y="242"/>
                </a:cxn>
                <a:cxn ang="0">
                  <a:pos x="366" y="278"/>
                </a:cxn>
                <a:cxn ang="0">
                  <a:pos x="366" y="297"/>
                </a:cxn>
                <a:cxn ang="0">
                  <a:pos x="383" y="315"/>
                </a:cxn>
                <a:cxn ang="0">
                  <a:pos x="400" y="297"/>
                </a:cxn>
                <a:cxn ang="0">
                  <a:pos x="440" y="248"/>
                </a:cxn>
                <a:cxn ang="0">
                  <a:pos x="468" y="266"/>
                </a:cxn>
                <a:cxn ang="0">
                  <a:pos x="457" y="278"/>
                </a:cxn>
                <a:cxn ang="0">
                  <a:pos x="411" y="303"/>
                </a:cxn>
                <a:cxn ang="0">
                  <a:pos x="343" y="381"/>
                </a:cxn>
                <a:cxn ang="0">
                  <a:pos x="314" y="333"/>
                </a:cxn>
                <a:cxn ang="0">
                  <a:pos x="303" y="315"/>
                </a:cxn>
                <a:cxn ang="0">
                  <a:pos x="274" y="278"/>
                </a:cxn>
                <a:cxn ang="0">
                  <a:pos x="263" y="260"/>
                </a:cxn>
                <a:cxn ang="0">
                  <a:pos x="171" y="254"/>
                </a:cxn>
                <a:cxn ang="0">
                  <a:pos x="165" y="272"/>
                </a:cxn>
                <a:cxn ang="0">
                  <a:pos x="160" y="260"/>
                </a:cxn>
                <a:cxn ang="0">
                  <a:pos x="154" y="248"/>
                </a:cxn>
                <a:cxn ang="0">
                  <a:pos x="148" y="230"/>
                </a:cxn>
                <a:cxn ang="0">
                  <a:pos x="143" y="163"/>
                </a:cxn>
                <a:cxn ang="0">
                  <a:pos x="102" y="169"/>
                </a:cxn>
                <a:cxn ang="0">
                  <a:pos x="85" y="206"/>
                </a:cxn>
                <a:cxn ang="0">
                  <a:pos x="57" y="236"/>
                </a:cxn>
                <a:cxn ang="0">
                  <a:pos x="40" y="260"/>
                </a:cxn>
                <a:cxn ang="0">
                  <a:pos x="34" y="297"/>
                </a:cxn>
                <a:cxn ang="0">
                  <a:pos x="40" y="315"/>
                </a:cxn>
                <a:cxn ang="0">
                  <a:pos x="45" y="327"/>
                </a:cxn>
                <a:cxn ang="0">
                  <a:pos x="51" y="333"/>
                </a:cxn>
                <a:cxn ang="0">
                  <a:pos x="22" y="248"/>
                </a:cxn>
                <a:cxn ang="0">
                  <a:pos x="34" y="236"/>
                </a:cxn>
                <a:cxn ang="0">
                  <a:pos x="45" y="194"/>
                </a:cxn>
                <a:cxn ang="0">
                  <a:pos x="45" y="151"/>
                </a:cxn>
                <a:cxn ang="0">
                  <a:pos x="51" y="145"/>
                </a:cxn>
                <a:cxn ang="0">
                  <a:pos x="62" y="127"/>
                </a:cxn>
                <a:cxn ang="0">
                  <a:pos x="97" y="115"/>
                </a:cxn>
                <a:cxn ang="0">
                  <a:pos x="102" y="78"/>
                </a:cxn>
                <a:cxn ang="0">
                  <a:pos x="137" y="60"/>
                </a:cxn>
                <a:cxn ang="0">
                  <a:pos x="171" y="30"/>
                </a:cxn>
                <a:cxn ang="0">
                  <a:pos x="200" y="6"/>
                </a:cxn>
              </a:cxnLst>
              <a:rect l="0" t="0" r="r" b="b"/>
              <a:pathLst>
                <a:path w="469" h="382">
                  <a:moveTo>
                    <a:pt x="223" y="0"/>
                  </a:moveTo>
                  <a:lnTo>
                    <a:pt x="223" y="42"/>
                  </a:lnTo>
                  <a:lnTo>
                    <a:pt x="234" y="72"/>
                  </a:lnTo>
                  <a:lnTo>
                    <a:pt x="234" y="103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45" y="121"/>
                  </a:lnTo>
                  <a:lnTo>
                    <a:pt x="245" y="127"/>
                  </a:lnTo>
                  <a:lnTo>
                    <a:pt x="251" y="127"/>
                  </a:lnTo>
                  <a:lnTo>
                    <a:pt x="251" y="133"/>
                  </a:lnTo>
                  <a:lnTo>
                    <a:pt x="257" y="139"/>
                  </a:lnTo>
                  <a:lnTo>
                    <a:pt x="257" y="145"/>
                  </a:lnTo>
                  <a:lnTo>
                    <a:pt x="268" y="157"/>
                  </a:lnTo>
                  <a:lnTo>
                    <a:pt x="268" y="163"/>
                  </a:lnTo>
                  <a:lnTo>
                    <a:pt x="274" y="163"/>
                  </a:lnTo>
                  <a:lnTo>
                    <a:pt x="274" y="169"/>
                  </a:lnTo>
                  <a:lnTo>
                    <a:pt x="331" y="212"/>
                  </a:lnTo>
                  <a:lnTo>
                    <a:pt x="331" y="224"/>
                  </a:lnTo>
                  <a:lnTo>
                    <a:pt x="348" y="224"/>
                  </a:lnTo>
                  <a:lnTo>
                    <a:pt x="388" y="242"/>
                  </a:lnTo>
                  <a:lnTo>
                    <a:pt x="366" y="260"/>
                  </a:lnTo>
                  <a:lnTo>
                    <a:pt x="366" y="278"/>
                  </a:lnTo>
                  <a:lnTo>
                    <a:pt x="360" y="278"/>
                  </a:lnTo>
                  <a:lnTo>
                    <a:pt x="366" y="297"/>
                  </a:lnTo>
                  <a:lnTo>
                    <a:pt x="366" y="321"/>
                  </a:lnTo>
                  <a:lnTo>
                    <a:pt x="383" y="315"/>
                  </a:lnTo>
                  <a:lnTo>
                    <a:pt x="388" y="303"/>
                  </a:lnTo>
                  <a:lnTo>
                    <a:pt x="400" y="297"/>
                  </a:lnTo>
                  <a:lnTo>
                    <a:pt x="406" y="266"/>
                  </a:lnTo>
                  <a:lnTo>
                    <a:pt x="440" y="248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57" y="260"/>
                  </a:lnTo>
                  <a:lnTo>
                    <a:pt x="457" y="278"/>
                  </a:lnTo>
                  <a:lnTo>
                    <a:pt x="428" y="297"/>
                  </a:lnTo>
                  <a:lnTo>
                    <a:pt x="411" y="303"/>
                  </a:lnTo>
                  <a:lnTo>
                    <a:pt x="411" y="315"/>
                  </a:lnTo>
                  <a:lnTo>
                    <a:pt x="343" y="381"/>
                  </a:lnTo>
                  <a:lnTo>
                    <a:pt x="331" y="327"/>
                  </a:lnTo>
                  <a:lnTo>
                    <a:pt x="314" y="333"/>
                  </a:lnTo>
                  <a:lnTo>
                    <a:pt x="320" y="321"/>
                  </a:lnTo>
                  <a:lnTo>
                    <a:pt x="303" y="315"/>
                  </a:lnTo>
                  <a:lnTo>
                    <a:pt x="285" y="278"/>
                  </a:lnTo>
                  <a:lnTo>
                    <a:pt x="274" y="278"/>
                  </a:lnTo>
                  <a:lnTo>
                    <a:pt x="263" y="272"/>
                  </a:lnTo>
                  <a:lnTo>
                    <a:pt x="263" y="260"/>
                  </a:lnTo>
                  <a:lnTo>
                    <a:pt x="205" y="260"/>
                  </a:lnTo>
                  <a:lnTo>
                    <a:pt x="171" y="254"/>
                  </a:lnTo>
                  <a:lnTo>
                    <a:pt x="165" y="278"/>
                  </a:lnTo>
                  <a:lnTo>
                    <a:pt x="165" y="272"/>
                  </a:lnTo>
                  <a:lnTo>
                    <a:pt x="160" y="266"/>
                  </a:lnTo>
                  <a:lnTo>
                    <a:pt x="160" y="260"/>
                  </a:lnTo>
                  <a:lnTo>
                    <a:pt x="154" y="254"/>
                  </a:lnTo>
                  <a:lnTo>
                    <a:pt x="154" y="248"/>
                  </a:lnTo>
                  <a:lnTo>
                    <a:pt x="148" y="242"/>
                  </a:lnTo>
                  <a:lnTo>
                    <a:pt x="148" y="230"/>
                  </a:lnTo>
                  <a:lnTo>
                    <a:pt x="143" y="224"/>
                  </a:lnTo>
                  <a:lnTo>
                    <a:pt x="143" y="163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85" y="169"/>
                  </a:lnTo>
                  <a:lnTo>
                    <a:pt x="85" y="206"/>
                  </a:lnTo>
                  <a:lnTo>
                    <a:pt x="57" y="206"/>
                  </a:lnTo>
                  <a:lnTo>
                    <a:pt x="57" y="236"/>
                  </a:lnTo>
                  <a:lnTo>
                    <a:pt x="40" y="254"/>
                  </a:lnTo>
                  <a:lnTo>
                    <a:pt x="40" y="260"/>
                  </a:lnTo>
                  <a:lnTo>
                    <a:pt x="34" y="266"/>
                  </a:lnTo>
                  <a:lnTo>
                    <a:pt x="34" y="297"/>
                  </a:lnTo>
                  <a:lnTo>
                    <a:pt x="40" y="297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45" y="327"/>
                  </a:lnTo>
                  <a:lnTo>
                    <a:pt x="51" y="327"/>
                  </a:lnTo>
                  <a:lnTo>
                    <a:pt x="51" y="333"/>
                  </a:lnTo>
                  <a:lnTo>
                    <a:pt x="0" y="278"/>
                  </a:lnTo>
                  <a:lnTo>
                    <a:pt x="22" y="248"/>
                  </a:lnTo>
                  <a:lnTo>
                    <a:pt x="40" y="248"/>
                  </a:lnTo>
                  <a:lnTo>
                    <a:pt x="34" y="236"/>
                  </a:lnTo>
                  <a:lnTo>
                    <a:pt x="51" y="200"/>
                  </a:lnTo>
                  <a:lnTo>
                    <a:pt x="45" y="194"/>
                  </a:lnTo>
                  <a:lnTo>
                    <a:pt x="51" y="181"/>
                  </a:lnTo>
                  <a:lnTo>
                    <a:pt x="45" y="151"/>
                  </a:lnTo>
                  <a:lnTo>
                    <a:pt x="45" y="145"/>
                  </a:lnTo>
                  <a:lnTo>
                    <a:pt x="51" y="145"/>
                  </a:lnTo>
                  <a:lnTo>
                    <a:pt x="62" y="133"/>
                  </a:lnTo>
                  <a:lnTo>
                    <a:pt x="62" y="127"/>
                  </a:lnTo>
                  <a:lnTo>
                    <a:pt x="74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102" y="78"/>
                  </a:lnTo>
                  <a:lnTo>
                    <a:pt x="143" y="78"/>
                  </a:lnTo>
                  <a:lnTo>
                    <a:pt x="137" y="60"/>
                  </a:lnTo>
                  <a:lnTo>
                    <a:pt x="171" y="6"/>
                  </a:lnTo>
                  <a:lnTo>
                    <a:pt x="171" y="30"/>
                  </a:lnTo>
                  <a:lnTo>
                    <a:pt x="200" y="18"/>
                  </a:lnTo>
                  <a:lnTo>
                    <a:pt x="200" y="6"/>
                  </a:lnTo>
                  <a:lnTo>
                    <a:pt x="223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" name="Freeform 67"/>
            <p:cNvSpPr>
              <a:spLocks/>
            </p:cNvSpPr>
            <p:nvPr/>
          </p:nvSpPr>
          <p:spPr bwMode="auto">
            <a:xfrm>
              <a:off x="2569" y="2655"/>
              <a:ext cx="26" cy="3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3" y="6"/>
                </a:cxn>
                <a:cxn ang="0">
                  <a:pos x="12" y="6"/>
                </a:cxn>
                <a:cxn ang="0">
                  <a:pos x="6" y="0"/>
                </a:cxn>
              </a:cxnLst>
              <a:rect l="0" t="0" r="r" b="b"/>
              <a:pathLst>
                <a:path w="24" h="32">
                  <a:moveTo>
                    <a:pt x="6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12" y="31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" name="Freeform 68"/>
            <p:cNvSpPr>
              <a:spLocks/>
            </p:cNvSpPr>
            <p:nvPr/>
          </p:nvSpPr>
          <p:spPr bwMode="auto">
            <a:xfrm>
              <a:off x="2523" y="2603"/>
              <a:ext cx="2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23" y="24"/>
                </a:cxn>
                <a:cxn ang="0">
                  <a:pos x="6" y="24"/>
                </a:cxn>
                <a:cxn ang="0">
                  <a:pos x="0" y="0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3" y="0"/>
                  </a:lnTo>
                  <a:lnTo>
                    <a:pt x="23" y="24"/>
                  </a:lnTo>
                  <a:lnTo>
                    <a:pt x="6" y="2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7" name="Freeform 69"/>
            <p:cNvSpPr>
              <a:spLocks/>
            </p:cNvSpPr>
            <p:nvPr/>
          </p:nvSpPr>
          <p:spPr bwMode="auto">
            <a:xfrm>
              <a:off x="2883" y="2890"/>
              <a:ext cx="13" cy="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6" y="42"/>
                </a:cxn>
                <a:cxn ang="0">
                  <a:pos x="8" y="0"/>
                </a:cxn>
              </a:cxnLst>
              <a:rect l="0" t="0" r="r" b="b"/>
              <a:pathLst>
                <a:path w="17" h="43">
                  <a:moveTo>
                    <a:pt x="8" y="0"/>
                  </a:moveTo>
                  <a:lnTo>
                    <a:pt x="0" y="2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8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8" name="Freeform 70"/>
            <p:cNvSpPr>
              <a:spLocks/>
            </p:cNvSpPr>
            <p:nvPr/>
          </p:nvSpPr>
          <p:spPr bwMode="auto">
            <a:xfrm>
              <a:off x="2850" y="2922"/>
              <a:ext cx="20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4"/>
                </a:cxn>
                <a:cxn ang="0">
                  <a:pos x="16" y="12"/>
                </a:cxn>
                <a:cxn ang="0">
                  <a:pos x="7" y="0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0" y="24"/>
                  </a:lnTo>
                  <a:lnTo>
                    <a:pt x="16" y="12"/>
                  </a:lnTo>
                  <a:lnTo>
                    <a:pt x="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" name="Freeform 71"/>
            <p:cNvSpPr>
              <a:spLocks/>
            </p:cNvSpPr>
            <p:nvPr/>
          </p:nvSpPr>
          <p:spPr bwMode="auto">
            <a:xfrm>
              <a:off x="2830" y="3196"/>
              <a:ext cx="5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0"/>
                </a:cxn>
                <a:cxn ang="0">
                  <a:pos x="51" y="54"/>
                </a:cxn>
                <a:cxn ang="0">
                  <a:pos x="40" y="42"/>
                </a:cxn>
                <a:cxn ang="0">
                  <a:pos x="28" y="42"/>
                </a:cxn>
                <a:cxn ang="0">
                  <a:pos x="23" y="24"/>
                </a:cxn>
                <a:cxn ang="0">
                  <a:pos x="17" y="24"/>
                </a:cxn>
                <a:cxn ang="0">
                  <a:pos x="0" y="0"/>
                </a:cxn>
              </a:cxnLst>
              <a:rect l="0" t="0" r="r" b="b"/>
              <a:pathLst>
                <a:path w="52" h="61">
                  <a:moveTo>
                    <a:pt x="0" y="0"/>
                  </a:moveTo>
                  <a:lnTo>
                    <a:pt x="23" y="60"/>
                  </a:lnTo>
                  <a:lnTo>
                    <a:pt x="51" y="54"/>
                  </a:lnTo>
                  <a:lnTo>
                    <a:pt x="40" y="42"/>
                  </a:lnTo>
                  <a:lnTo>
                    <a:pt x="28" y="42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0" name="Freeform 72"/>
            <p:cNvSpPr>
              <a:spLocks/>
            </p:cNvSpPr>
            <p:nvPr/>
          </p:nvSpPr>
          <p:spPr bwMode="auto">
            <a:xfrm>
              <a:off x="2052" y="2987"/>
              <a:ext cx="1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18"/>
                </a:cxn>
                <a:cxn ang="0">
                  <a:pos x="0" y="0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1" name="Freeform 73"/>
            <p:cNvSpPr>
              <a:spLocks/>
            </p:cNvSpPr>
            <p:nvPr/>
          </p:nvSpPr>
          <p:spPr bwMode="auto">
            <a:xfrm>
              <a:off x="2876" y="2792"/>
              <a:ext cx="13" cy="2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8" y="18"/>
                </a:cxn>
                <a:cxn ang="0">
                  <a:pos x="16" y="0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0" y="0"/>
                  </a:lnTo>
                  <a:lnTo>
                    <a:pt x="8" y="18"/>
                  </a:lnTo>
                  <a:lnTo>
                    <a:pt x="16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" name="Freeform 74"/>
            <p:cNvSpPr>
              <a:spLocks/>
            </p:cNvSpPr>
            <p:nvPr/>
          </p:nvSpPr>
          <p:spPr bwMode="auto">
            <a:xfrm>
              <a:off x="3112" y="1640"/>
              <a:ext cx="92" cy="4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6" y="19"/>
                </a:cxn>
                <a:cxn ang="0">
                  <a:pos x="69" y="19"/>
                </a:cxn>
                <a:cxn ang="0">
                  <a:pos x="69" y="0"/>
                </a:cxn>
                <a:cxn ang="0">
                  <a:pos x="80" y="0"/>
                </a:cxn>
                <a:cxn ang="0">
                  <a:pos x="80" y="6"/>
                </a:cxn>
                <a:cxn ang="0">
                  <a:pos x="86" y="6"/>
                </a:cxn>
                <a:cxn ang="0">
                  <a:pos x="91" y="12"/>
                </a:cxn>
                <a:cxn ang="0">
                  <a:pos x="91" y="31"/>
                </a:cxn>
                <a:cxn ang="0">
                  <a:pos x="86" y="31"/>
                </a:cxn>
                <a:cxn ang="0">
                  <a:pos x="80" y="37"/>
                </a:cxn>
                <a:cxn ang="0">
                  <a:pos x="63" y="37"/>
                </a:cxn>
                <a:cxn ang="0">
                  <a:pos x="57" y="43"/>
                </a:cxn>
                <a:cxn ang="0">
                  <a:pos x="63" y="43"/>
                </a:cxn>
                <a:cxn ang="0">
                  <a:pos x="0" y="31"/>
                </a:cxn>
              </a:cxnLst>
              <a:rect l="0" t="0" r="r" b="b"/>
              <a:pathLst>
                <a:path w="92" h="44">
                  <a:moveTo>
                    <a:pt x="0" y="31"/>
                  </a:moveTo>
                  <a:lnTo>
                    <a:pt x="46" y="19"/>
                  </a:lnTo>
                  <a:lnTo>
                    <a:pt x="69" y="19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1" y="12"/>
                  </a:lnTo>
                  <a:lnTo>
                    <a:pt x="91" y="31"/>
                  </a:lnTo>
                  <a:lnTo>
                    <a:pt x="86" y="31"/>
                  </a:lnTo>
                  <a:lnTo>
                    <a:pt x="80" y="37"/>
                  </a:lnTo>
                  <a:lnTo>
                    <a:pt x="63" y="37"/>
                  </a:lnTo>
                  <a:lnTo>
                    <a:pt x="57" y="43"/>
                  </a:lnTo>
                  <a:lnTo>
                    <a:pt x="63" y="43"/>
                  </a:lnTo>
                  <a:lnTo>
                    <a:pt x="0" y="31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" name="Freeform 75"/>
            <p:cNvSpPr>
              <a:spLocks/>
            </p:cNvSpPr>
            <p:nvPr/>
          </p:nvSpPr>
          <p:spPr bwMode="auto">
            <a:xfrm>
              <a:off x="2052" y="2734"/>
              <a:ext cx="543" cy="534"/>
            </a:xfrm>
            <a:custGeom>
              <a:avLst/>
              <a:gdLst/>
              <a:ahLst/>
              <a:cxnLst>
                <a:cxn ang="0">
                  <a:pos x="6" y="200"/>
                </a:cxn>
                <a:cxn ang="0">
                  <a:pos x="23" y="182"/>
                </a:cxn>
                <a:cxn ang="0">
                  <a:pos x="80" y="170"/>
                </a:cxn>
                <a:cxn ang="0">
                  <a:pos x="97" y="152"/>
                </a:cxn>
                <a:cxn ang="0">
                  <a:pos x="114" y="145"/>
                </a:cxn>
                <a:cxn ang="0">
                  <a:pos x="137" y="145"/>
                </a:cxn>
                <a:cxn ang="0">
                  <a:pos x="149" y="152"/>
                </a:cxn>
                <a:cxn ang="0">
                  <a:pos x="172" y="170"/>
                </a:cxn>
                <a:cxn ang="0">
                  <a:pos x="194" y="176"/>
                </a:cxn>
                <a:cxn ang="0">
                  <a:pos x="206" y="121"/>
                </a:cxn>
                <a:cxn ang="0">
                  <a:pos x="212" y="85"/>
                </a:cxn>
                <a:cxn ang="0">
                  <a:pos x="223" y="67"/>
                </a:cxn>
                <a:cxn ang="0">
                  <a:pos x="229" y="49"/>
                </a:cxn>
                <a:cxn ang="0">
                  <a:pos x="246" y="30"/>
                </a:cxn>
                <a:cxn ang="0">
                  <a:pos x="274" y="12"/>
                </a:cxn>
                <a:cxn ang="0">
                  <a:pos x="326" y="6"/>
                </a:cxn>
                <a:cxn ang="0">
                  <a:pos x="343" y="12"/>
                </a:cxn>
                <a:cxn ang="0">
                  <a:pos x="366" y="36"/>
                </a:cxn>
                <a:cxn ang="0">
                  <a:pos x="377" y="42"/>
                </a:cxn>
                <a:cxn ang="0">
                  <a:pos x="389" y="55"/>
                </a:cxn>
                <a:cxn ang="0">
                  <a:pos x="406" y="85"/>
                </a:cxn>
                <a:cxn ang="0">
                  <a:pos x="417" y="103"/>
                </a:cxn>
                <a:cxn ang="0">
                  <a:pos x="423" y="139"/>
                </a:cxn>
                <a:cxn ang="0">
                  <a:pos x="423" y="170"/>
                </a:cxn>
                <a:cxn ang="0">
                  <a:pos x="446" y="224"/>
                </a:cxn>
                <a:cxn ang="0">
                  <a:pos x="452" y="242"/>
                </a:cxn>
                <a:cxn ang="0">
                  <a:pos x="463" y="255"/>
                </a:cxn>
                <a:cxn ang="0">
                  <a:pos x="469" y="285"/>
                </a:cxn>
                <a:cxn ang="0">
                  <a:pos x="457" y="303"/>
                </a:cxn>
                <a:cxn ang="0">
                  <a:pos x="486" y="339"/>
                </a:cxn>
                <a:cxn ang="0">
                  <a:pos x="503" y="364"/>
                </a:cxn>
                <a:cxn ang="0">
                  <a:pos x="509" y="388"/>
                </a:cxn>
                <a:cxn ang="0">
                  <a:pos x="520" y="394"/>
                </a:cxn>
                <a:cxn ang="0">
                  <a:pos x="526" y="406"/>
                </a:cxn>
                <a:cxn ang="0">
                  <a:pos x="538" y="412"/>
                </a:cxn>
                <a:cxn ang="0">
                  <a:pos x="543" y="454"/>
                </a:cxn>
                <a:cxn ang="0">
                  <a:pos x="532" y="467"/>
                </a:cxn>
                <a:cxn ang="0">
                  <a:pos x="475" y="473"/>
                </a:cxn>
                <a:cxn ang="0">
                  <a:pos x="452" y="491"/>
                </a:cxn>
                <a:cxn ang="0">
                  <a:pos x="423" y="497"/>
                </a:cxn>
                <a:cxn ang="0">
                  <a:pos x="406" y="497"/>
                </a:cxn>
                <a:cxn ang="0">
                  <a:pos x="400" y="497"/>
                </a:cxn>
                <a:cxn ang="0">
                  <a:pos x="372" y="497"/>
                </a:cxn>
                <a:cxn ang="0">
                  <a:pos x="360" y="521"/>
                </a:cxn>
                <a:cxn ang="0">
                  <a:pos x="349" y="533"/>
                </a:cxn>
                <a:cxn ang="0">
                  <a:pos x="320" y="527"/>
                </a:cxn>
                <a:cxn ang="0">
                  <a:pos x="269" y="467"/>
                </a:cxn>
                <a:cxn ang="0">
                  <a:pos x="252" y="461"/>
                </a:cxn>
                <a:cxn ang="0">
                  <a:pos x="240" y="461"/>
                </a:cxn>
                <a:cxn ang="0">
                  <a:pos x="234" y="436"/>
                </a:cxn>
                <a:cxn ang="0">
                  <a:pos x="223" y="418"/>
                </a:cxn>
                <a:cxn ang="0">
                  <a:pos x="212" y="388"/>
                </a:cxn>
                <a:cxn ang="0">
                  <a:pos x="194" y="382"/>
                </a:cxn>
                <a:cxn ang="0">
                  <a:pos x="160" y="370"/>
                </a:cxn>
                <a:cxn ang="0">
                  <a:pos x="143" y="364"/>
                </a:cxn>
                <a:cxn ang="0">
                  <a:pos x="114" y="327"/>
                </a:cxn>
                <a:cxn ang="0">
                  <a:pos x="103" y="291"/>
                </a:cxn>
                <a:cxn ang="0">
                  <a:pos x="74" y="248"/>
                </a:cxn>
                <a:cxn ang="0">
                  <a:pos x="46" y="236"/>
                </a:cxn>
                <a:cxn ang="0">
                  <a:pos x="29" y="218"/>
                </a:cxn>
                <a:cxn ang="0">
                  <a:pos x="0" y="230"/>
                </a:cxn>
              </a:cxnLst>
              <a:rect l="0" t="0" r="r" b="b"/>
              <a:pathLst>
                <a:path w="544" h="534">
                  <a:moveTo>
                    <a:pt x="0" y="212"/>
                  </a:moveTo>
                  <a:lnTo>
                    <a:pt x="0" y="206"/>
                  </a:lnTo>
                  <a:lnTo>
                    <a:pt x="6" y="200"/>
                  </a:lnTo>
                  <a:lnTo>
                    <a:pt x="6" y="194"/>
                  </a:lnTo>
                  <a:lnTo>
                    <a:pt x="17" y="182"/>
                  </a:lnTo>
                  <a:lnTo>
                    <a:pt x="23" y="182"/>
                  </a:lnTo>
                  <a:lnTo>
                    <a:pt x="29" y="176"/>
                  </a:lnTo>
                  <a:lnTo>
                    <a:pt x="74" y="176"/>
                  </a:lnTo>
                  <a:lnTo>
                    <a:pt x="80" y="170"/>
                  </a:lnTo>
                  <a:lnTo>
                    <a:pt x="86" y="170"/>
                  </a:lnTo>
                  <a:lnTo>
                    <a:pt x="97" y="158"/>
                  </a:lnTo>
                  <a:lnTo>
                    <a:pt x="97" y="152"/>
                  </a:lnTo>
                  <a:lnTo>
                    <a:pt x="103" y="152"/>
                  </a:lnTo>
                  <a:lnTo>
                    <a:pt x="109" y="145"/>
                  </a:lnTo>
                  <a:lnTo>
                    <a:pt x="114" y="145"/>
                  </a:lnTo>
                  <a:lnTo>
                    <a:pt x="120" y="139"/>
                  </a:lnTo>
                  <a:lnTo>
                    <a:pt x="132" y="139"/>
                  </a:lnTo>
                  <a:lnTo>
                    <a:pt x="137" y="145"/>
                  </a:lnTo>
                  <a:lnTo>
                    <a:pt x="143" y="145"/>
                  </a:lnTo>
                  <a:lnTo>
                    <a:pt x="143" y="152"/>
                  </a:lnTo>
                  <a:lnTo>
                    <a:pt x="149" y="152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72" y="170"/>
                  </a:lnTo>
                  <a:lnTo>
                    <a:pt x="183" y="170"/>
                  </a:lnTo>
                  <a:lnTo>
                    <a:pt x="189" y="176"/>
                  </a:lnTo>
                  <a:lnTo>
                    <a:pt x="194" y="176"/>
                  </a:lnTo>
                  <a:lnTo>
                    <a:pt x="200" y="170"/>
                  </a:lnTo>
                  <a:lnTo>
                    <a:pt x="200" y="127"/>
                  </a:lnTo>
                  <a:lnTo>
                    <a:pt x="206" y="121"/>
                  </a:lnTo>
                  <a:lnTo>
                    <a:pt x="206" y="97"/>
                  </a:lnTo>
                  <a:lnTo>
                    <a:pt x="212" y="91"/>
                  </a:lnTo>
                  <a:lnTo>
                    <a:pt x="212" y="85"/>
                  </a:lnTo>
                  <a:lnTo>
                    <a:pt x="217" y="79"/>
                  </a:lnTo>
                  <a:lnTo>
                    <a:pt x="217" y="73"/>
                  </a:lnTo>
                  <a:lnTo>
                    <a:pt x="223" y="67"/>
                  </a:lnTo>
                  <a:lnTo>
                    <a:pt x="223" y="61"/>
                  </a:lnTo>
                  <a:lnTo>
                    <a:pt x="229" y="55"/>
                  </a:lnTo>
                  <a:lnTo>
                    <a:pt x="229" y="49"/>
                  </a:lnTo>
                  <a:lnTo>
                    <a:pt x="234" y="49"/>
                  </a:lnTo>
                  <a:lnTo>
                    <a:pt x="246" y="36"/>
                  </a:lnTo>
                  <a:lnTo>
                    <a:pt x="246" y="30"/>
                  </a:lnTo>
                  <a:lnTo>
                    <a:pt x="257" y="18"/>
                  </a:lnTo>
                  <a:lnTo>
                    <a:pt x="263" y="18"/>
                  </a:lnTo>
                  <a:lnTo>
                    <a:pt x="274" y="12"/>
                  </a:lnTo>
                  <a:lnTo>
                    <a:pt x="286" y="0"/>
                  </a:lnTo>
                  <a:lnTo>
                    <a:pt x="320" y="0"/>
                  </a:lnTo>
                  <a:lnTo>
                    <a:pt x="326" y="6"/>
                  </a:lnTo>
                  <a:lnTo>
                    <a:pt x="332" y="6"/>
                  </a:lnTo>
                  <a:lnTo>
                    <a:pt x="337" y="12"/>
                  </a:lnTo>
                  <a:lnTo>
                    <a:pt x="343" y="12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2" y="42"/>
                  </a:lnTo>
                  <a:lnTo>
                    <a:pt x="377" y="42"/>
                  </a:lnTo>
                  <a:lnTo>
                    <a:pt x="383" y="49"/>
                  </a:lnTo>
                  <a:lnTo>
                    <a:pt x="383" y="55"/>
                  </a:lnTo>
                  <a:lnTo>
                    <a:pt x="389" y="55"/>
                  </a:lnTo>
                  <a:lnTo>
                    <a:pt x="389" y="61"/>
                  </a:lnTo>
                  <a:lnTo>
                    <a:pt x="406" y="79"/>
                  </a:lnTo>
                  <a:lnTo>
                    <a:pt x="406" y="85"/>
                  </a:lnTo>
                  <a:lnTo>
                    <a:pt x="412" y="85"/>
                  </a:lnTo>
                  <a:lnTo>
                    <a:pt x="412" y="97"/>
                  </a:lnTo>
                  <a:lnTo>
                    <a:pt x="417" y="103"/>
                  </a:lnTo>
                  <a:lnTo>
                    <a:pt x="417" y="121"/>
                  </a:lnTo>
                  <a:lnTo>
                    <a:pt x="423" y="127"/>
                  </a:lnTo>
                  <a:lnTo>
                    <a:pt x="423" y="139"/>
                  </a:lnTo>
                  <a:lnTo>
                    <a:pt x="429" y="139"/>
                  </a:lnTo>
                  <a:lnTo>
                    <a:pt x="429" y="164"/>
                  </a:lnTo>
                  <a:lnTo>
                    <a:pt x="423" y="170"/>
                  </a:lnTo>
                  <a:lnTo>
                    <a:pt x="423" y="206"/>
                  </a:lnTo>
                  <a:lnTo>
                    <a:pt x="435" y="212"/>
                  </a:lnTo>
                  <a:lnTo>
                    <a:pt x="446" y="224"/>
                  </a:lnTo>
                  <a:lnTo>
                    <a:pt x="446" y="230"/>
                  </a:lnTo>
                  <a:lnTo>
                    <a:pt x="452" y="236"/>
                  </a:lnTo>
                  <a:lnTo>
                    <a:pt x="452" y="242"/>
                  </a:lnTo>
                  <a:lnTo>
                    <a:pt x="457" y="242"/>
                  </a:lnTo>
                  <a:lnTo>
                    <a:pt x="457" y="248"/>
                  </a:lnTo>
                  <a:lnTo>
                    <a:pt x="463" y="255"/>
                  </a:lnTo>
                  <a:lnTo>
                    <a:pt x="463" y="261"/>
                  </a:lnTo>
                  <a:lnTo>
                    <a:pt x="469" y="267"/>
                  </a:lnTo>
                  <a:lnTo>
                    <a:pt x="469" y="285"/>
                  </a:lnTo>
                  <a:lnTo>
                    <a:pt x="463" y="291"/>
                  </a:lnTo>
                  <a:lnTo>
                    <a:pt x="463" y="297"/>
                  </a:lnTo>
                  <a:lnTo>
                    <a:pt x="457" y="303"/>
                  </a:lnTo>
                  <a:lnTo>
                    <a:pt x="457" y="333"/>
                  </a:lnTo>
                  <a:lnTo>
                    <a:pt x="463" y="339"/>
                  </a:lnTo>
                  <a:lnTo>
                    <a:pt x="486" y="339"/>
                  </a:lnTo>
                  <a:lnTo>
                    <a:pt x="498" y="351"/>
                  </a:lnTo>
                  <a:lnTo>
                    <a:pt x="498" y="364"/>
                  </a:lnTo>
                  <a:lnTo>
                    <a:pt x="503" y="364"/>
                  </a:lnTo>
                  <a:lnTo>
                    <a:pt x="503" y="382"/>
                  </a:lnTo>
                  <a:lnTo>
                    <a:pt x="509" y="382"/>
                  </a:lnTo>
                  <a:lnTo>
                    <a:pt x="509" y="388"/>
                  </a:lnTo>
                  <a:lnTo>
                    <a:pt x="515" y="388"/>
                  </a:lnTo>
                  <a:lnTo>
                    <a:pt x="515" y="394"/>
                  </a:lnTo>
                  <a:lnTo>
                    <a:pt x="520" y="394"/>
                  </a:lnTo>
                  <a:lnTo>
                    <a:pt x="520" y="400"/>
                  </a:lnTo>
                  <a:lnTo>
                    <a:pt x="526" y="400"/>
                  </a:lnTo>
                  <a:lnTo>
                    <a:pt x="526" y="406"/>
                  </a:lnTo>
                  <a:lnTo>
                    <a:pt x="532" y="406"/>
                  </a:lnTo>
                  <a:lnTo>
                    <a:pt x="532" y="412"/>
                  </a:lnTo>
                  <a:lnTo>
                    <a:pt x="538" y="412"/>
                  </a:lnTo>
                  <a:lnTo>
                    <a:pt x="538" y="424"/>
                  </a:lnTo>
                  <a:lnTo>
                    <a:pt x="543" y="424"/>
                  </a:lnTo>
                  <a:lnTo>
                    <a:pt x="543" y="454"/>
                  </a:lnTo>
                  <a:lnTo>
                    <a:pt x="538" y="461"/>
                  </a:lnTo>
                  <a:lnTo>
                    <a:pt x="532" y="461"/>
                  </a:lnTo>
                  <a:lnTo>
                    <a:pt x="532" y="467"/>
                  </a:lnTo>
                  <a:lnTo>
                    <a:pt x="526" y="467"/>
                  </a:lnTo>
                  <a:lnTo>
                    <a:pt x="520" y="473"/>
                  </a:lnTo>
                  <a:lnTo>
                    <a:pt x="475" y="473"/>
                  </a:lnTo>
                  <a:lnTo>
                    <a:pt x="469" y="479"/>
                  </a:lnTo>
                  <a:lnTo>
                    <a:pt x="463" y="479"/>
                  </a:lnTo>
                  <a:lnTo>
                    <a:pt x="452" y="491"/>
                  </a:lnTo>
                  <a:lnTo>
                    <a:pt x="446" y="491"/>
                  </a:lnTo>
                  <a:lnTo>
                    <a:pt x="440" y="497"/>
                  </a:lnTo>
                  <a:lnTo>
                    <a:pt x="423" y="497"/>
                  </a:lnTo>
                  <a:lnTo>
                    <a:pt x="423" y="503"/>
                  </a:lnTo>
                  <a:lnTo>
                    <a:pt x="417" y="497"/>
                  </a:lnTo>
                  <a:lnTo>
                    <a:pt x="406" y="497"/>
                  </a:lnTo>
                  <a:lnTo>
                    <a:pt x="406" y="503"/>
                  </a:lnTo>
                  <a:lnTo>
                    <a:pt x="406" y="497"/>
                  </a:lnTo>
                  <a:lnTo>
                    <a:pt x="400" y="497"/>
                  </a:lnTo>
                  <a:lnTo>
                    <a:pt x="389" y="485"/>
                  </a:lnTo>
                  <a:lnTo>
                    <a:pt x="383" y="485"/>
                  </a:lnTo>
                  <a:lnTo>
                    <a:pt x="372" y="497"/>
                  </a:lnTo>
                  <a:lnTo>
                    <a:pt x="372" y="503"/>
                  </a:lnTo>
                  <a:lnTo>
                    <a:pt x="360" y="515"/>
                  </a:lnTo>
                  <a:lnTo>
                    <a:pt x="360" y="521"/>
                  </a:lnTo>
                  <a:lnTo>
                    <a:pt x="355" y="521"/>
                  </a:lnTo>
                  <a:lnTo>
                    <a:pt x="355" y="527"/>
                  </a:lnTo>
                  <a:lnTo>
                    <a:pt x="349" y="533"/>
                  </a:lnTo>
                  <a:lnTo>
                    <a:pt x="332" y="533"/>
                  </a:lnTo>
                  <a:lnTo>
                    <a:pt x="326" y="527"/>
                  </a:lnTo>
                  <a:lnTo>
                    <a:pt x="320" y="527"/>
                  </a:lnTo>
                  <a:lnTo>
                    <a:pt x="280" y="485"/>
                  </a:lnTo>
                  <a:lnTo>
                    <a:pt x="280" y="479"/>
                  </a:lnTo>
                  <a:lnTo>
                    <a:pt x="269" y="467"/>
                  </a:lnTo>
                  <a:lnTo>
                    <a:pt x="263" y="467"/>
                  </a:lnTo>
                  <a:lnTo>
                    <a:pt x="257" y="461"/>
                  </a:lnTo>
                  <a:lnTo>
                    <a:pt x="252" y="461"/>
                  </a:lnTo>
                  <a:lnTo>
                    <a:pt x="246" y="467"/>
                  </a:lnTo>
                  <a:lnTo>
                    <a:pt x="246" y="461"/>
                  </a:lnTo>
                  <a:lnTo>
                    <a:pt x="240" y="461"/>
                  </a:lnTo>
                  <a:lnTo>
                    <a:pt x="240" y="454"/>
                  </a:lnTo>
                  <a:lnTo>
                    <a:pt x="234" y="448"/>
                  </a:lnTo>
                  <a:lnTo>
                    <a:pt x="234" y="436"/>
                  </a:lnTo>
                  <a:lnTo>
                    <a:pt x="229" y="430"/>
                  </a:lnTo>
                  <a:lnTo>
                    <a:pt x="229" y="418"/>
                  </a:lnTo>
                  <a:lnTo>
                    <a:pt x="223" y="418"/>
                  </a:lnTo>
                  <a:lnTo>
                    <a:pt x="223" y="406"/>
                  </a:lnTo>
                  <a:lnTo>
                    <a:pt x="212" y="394"/>
                  </a:lnTo>
                  <a:lnTo>
                    <a:pt x="212" y="388"/>
                  </a:lnTo>
                  <a:lnTo>
                    <a:pt x="206" y="388"/>
                  </a:lnTo>
                  <a:lnTo>
                    <a:pt x="200" y="382"/>
                  </a:lnTo>
                  <a:lnTo>
                    <a:pt x="194" y="382"/>
                  </a:lnTo>
                  <a:lnTo>
                    <a:pt x="189" y="376"/>
                  </a:lnTo>
                  <a:lnTo>
                    <a:pt x="166" y="376"/>
                  </a:lnTo>
                  <a:lnTo>
                    <a:pt x="160" y="370"/>
                  </a:lnTo>
                  <a:lnTo>
                    <a:pt x="149" y="370"/>
                  </a:lnTo>
                  <a:lnTo>
                    <a:pt x="149" y="364"/>
                  </a:lnTo>
                  <a:lnTo>
                    <a:pt x="143" y="364"/>
                  </a:lnTo>
                  <a:lnTo>
                    <a:pt x="120" y="339"/>
                  </a:lnTo>
                  <a:lnTo>
                    <a:pt x="120" y="333"/>
                  </a:lnTo>
                  <a:lnTo>
                    <a:pt x="114" y="327"/>
                  </a:lnTo>
                  <a:lnTo>
                    <a:pt x="120" y="321"/>
                  </a:lnTo>
                  <a:lnTo>
                    <a:pt x="120" y="309"/>
                  </a:lnTo>
                  <a:lnTo>
                    <a:pt x="103" y="291"/>
                  </a:lnTo>
                  <a:lnTo>
                    <a:pt x="91" y="285"/>
                  </a:lnTo>
                  <a:lnTo>
                    <a:pt x="74" y="267"/>
                  </a:lnTo>
                  <a:lnTo>
                    <a:pt x="74" y="248"/>
                  </a:lnTo>
                  <a:lnTo>
                    <a:pt x="69" y="242"/>
                  </a:lnTo>
                  <a:lnTo>
                    <a:pt x="51" y="242"/>
                  </a:lnTo>
                  <a:lnTo>
                    <a:pt x="46" y="236"/>
                  </a:lnTo>
                  <a:lnTo>
                    <a:pt x="46" y="230"/>
                  </a:lnTo>
                  <a:lnTo>
                    <a:pt x="40" y="230"/>
                  </a:lnTo>
                  <a:lnTo>
                    <a:pt x="29" y="218"/>
                  </a:lnTo>
                  <a:lnTo>
                    <a:pt x="17" y="218"/>
                  </a:lnTo>
                  <a:lnTo>
                    <a:pt x="6" y="230"/>
                  </a:lnTo>
                  <a:lnTo>
                    <a:pt x="0" y="230"/>
                  </a:lnTo>
                  <a:lnTo>
                    <a:pt x="0" y="212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" name="Freeform 76"/>
            <p:cNvSpPr>
              <a:spLocks/>
            </p:cNvSpPr>
            <p:nvPr/>
          </p:nvSpPr>
          <p:spPr bwMode="auto">
            <a:xfrm>
              <a:off x="1901" y="1608"/>
              <a:ext cx="334" cy="364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6" y="339"/>
                </a:cxn>
                <a:cxn ang="0">
                  <a:pos x="12" y="327"/>
                </a:cxn>
                <a:cxn ang="0">
                  <a:pos x="17" y="315"/>
                </a:cxn>
                <a:cxn ang="0">
                  <a:pos x="23" y="303"/>
                </a:cxn>
                <a:cxn ang="0">
                  <a:pos x="29" y="291"/>
                </a:cxn>
                <a:cxn ang="0">
                  <a:pos x="35" y="279"/>
                </a:cxn>
                <a:cxn ang="0">
                  <a:pos x="40" y="267"/>
                </a:cxn>
                <a:cxn ang="0">
                  <a:pos x="46" y="261"/>
                </a:cxn>
                <a:cxn ang="0">
                  <a:pos x="52" y="242"/>
                </a:cxn>
                <a:cxn ang="0">
                  <a:pos x="57" y="236"/>
                </a:cxn>
                <a:cxn ang="0">
                  <a:pos x="63" y="224"/>
                </a:cxn>
                <a:cxn ang="0">
                  <a:pos x="69" y="218"/>
                </a:cxn>
                <a:cxn ang="0">
                  <a:pos x="75" y="206"/>
                </a:cxn>
                <a:cxn ang="0">
                  <a:pos x="80" y="200"/>
                </a:cxn>
                <a:cxn ang="0">
                  <a:pos x="92" y="182"/>
                </a:cxn>
                <a:cxn ang="0">
                  <a:pos x="98" y="176"/>
                </a:cxn>
                <a:cxn ang="0">
                  <a:pos x="103" y="170"/>
                </a:cxn>
                <a:cxn ang="0">
                  <a:pos x="115" y="164"/>
                </a:cxn>
                <a:cxn ang="0">
                  <a:pos x="143" y="127"/>
                </a:cxn>
                <a:cxn ang="0">
                  <a:pos x="149" y="121"/>
                </a:cxn>
                <a:cxn ang="0">
                  <a:pos x="155" y="115"/>
                </a:cxn>
                <a:cxn ang="0">
                  <a:pos x="160" y="109"/>
                </a:cxn>
                <a:cxn ang="0">
                  <a:pos x="189" y="85"/>
                </a:cxn>
                <a:cxn ang="0">
                  <a:pos x="195" y="79"/>
                </a:cxn>
                <a:cxn ang="0">
                  <a:pos x="200" y="73"/>
                </a:cxn>
                <a:cxn ang="0">
                  <a:pos x="212" y="67"/>
                </a:cxn>
                <a:cxn ang="0">
                  <a:pos x="223" y="61"/>
                </a:cxn>
                <a:cxn ang="0">
                  <a:pos x="229" y="55"/>
                </a:cxn>
                <a:cxn ang="0">
                  <a:pos x="240" y="49"/>
                </a:cxn>
                <a:cxn ang="0">
                  <a:pos x="252" y="42"/>
                </a:cxn>
                <a:cxn ang="0">
                  <a:pos x="263" y="36"/>
                </a:cxn>
                <a:cxn ang="0">
                  <a:pos x="275" y="30"/>
                </a:cxn>
                <a:cxn ang="0">
                  <a:pos x="286" y="24"/>
                </a:cxn>
                <a:cxn ang="0">
                  <a:pos x="298" y="18"/>
                </a:cxn>
                <a:cxn ang="0">
                  <a:pos x="309" y="12"/>
                </a:cxn>
                <a:cxn ang="0">
                  <a:pos x="326" y="6"/>
                </a:cxn>
                <a:cxn ang="0">
                  <a:pos x="332" y="0"/>
                </a:cxn>
                <a:cxn ang="0">
                  <a:pos x="326" y="12"/>
                </a:cxn>
                <a:cxn ang="0">
                  <a:pos x="309" y="36"/>
                </a:cxn>
                <a:cxn ang="0">
                  <a:pos x="298" y="55"/>
                </a:cxn>
                <a:cxn ang="0">
                  <a:pos x="286" y="73"/>
                </a:cxn>
                <a:cxn ang="0">
                  <a:pos x="275" y="91"/>
                </a:cxn>
                <a:cxn ang="0">
                  <a:pos x="252" y="121"/>
                </a:cxn>
                <a:cxn ang="0">
                  <a:pos x="229" y="152"/>
                </a:cxn>
                <a:cxn ang="0">
                  <a:pos x="223" y="158"/>
                </a:cxn>
                <a:cxn ang="0">
                  <a:pos x="155" y="224"/>
                </a:cxn>
                <a:cxn ang="0">
                  <a:pos x="149" y="230"/>
                </a:cxn>
                <a:cxn ang="0">
                  <a:pos x="143" y="236"/>
                </a:cxn>
                <a:cxn ang="0">
                  <a:pos x="138" y="249"/>
                </a:cxn>
                <a:cxn ang="0">
                  <a:pos x="132" y="255"/>
                </a:cxn>
                <a:cxn ang="0">
                  <a:pos x="126" y="261"/>
                </a:cxn>
                <a:cxn ang="0">
                  <a:pos x="120" y="267"/>
                </a:cxn>
                <a:cxn ang="0">
                  <a:pos x="115" y="273"/>
                </a:cxn>
                <a:cxn ang="0">
                  <a:pos x="103" y="279"/>
                </a:cxn>
                <a:cxn ang="0">
                  <a:pos x="98" y="285"/>
                </a:cxn>
                <a:cxn ang="0">
                  <a:pos x="92" y="291"/>
                </a:cxn>
                <a:cxn ang="0">
                  <a:pos x="69" y="309"/>
                </a:cxn>
                <a:cxn ang="0">
                  <a:pos x="46" y="327"/>
                </a:cxn>
                <a:cxn ang="0">
                  <a:pos x="29" y="339"/>
                </a:cxn>
                <a:cxn ang="0">
                  <a:pos x="12" y="352"/>
                </a:cxn>
                <a:cxn ang="0">
                  <a:pos x="6" y="358"/>
                </a:cxn>
              </a:cxnLst>
              <a:rect l="0" t="0" r="r" b="b"/>
              <a:pathLst>
                <a:path w="333" h="359">
                  <a:moveTo>
                    <a:pt x="0" y="358"/>
                  </a:moveTo>
                  <a:lnTo>
                    <a:pt x="0" y="352"/>
                  </a:lnTo>
                  <a:lnTo>
                    <a:pt x="6" y="352"/>
                  </a:lnTo>
                  <a:lnTo>
                    <a:pt x="6" y="339"/>
                  </a:lnTo>
                  <a:lnTo>
                    <a:pt x="12" y="339"/>
                  </a:lnTo>
                  <a:lnTo>
                    <a:pt x="12" y="327"/>
                  </a:lnTo>
                  <a:lnTo>
                    <a:pt x="17" y="327"/>
                  </a:lnTo>
                  <a:lnTo>
                    <a:pt x="17" y="315"/>
                  </a:lnTo>
                  <a:lnTo>
                    <a:pt x="23" y="315"/>
                  </a:lnTo>
                  <a:lnTo>
                    <a:pt x="23" y="303"/>
                  </a:lnTo>
                  <a:lnTo>
                    <a:pt x="29" y="297"/>
                  </a:lnTo>
                  <a:lnTo>
                    <a:pt x="29" y="291"/>
                  </a:lnTo>
                  <a:lnTo>
                    <a:pt x="35" y="285"/>
                  </a:lnTo>
                  <a:lnTo>
                    <a:pt x="35" y="279"/>
                  </a:lnTo>
                  <a:lnTo>
                    <a:pt x="40" y="273"/>
                  </a:lnTo>
                  <a:lnTo>
                    <a:pt x="40" y="267"/>
                  </a:lnTo>
                  <a:lnTo>
                    <a:pt x="46" y="267"/>
                  </a:lnTo>
                  <a:lnTo>
                    <a:pt x="46" y="261"/>
                  </a:lnTo>
                  <a:lnTo>
                    <a:pt x="52" y="255"/>
                  </a:lnTo>
                  <a:lnTo>
                    <a:pt x="52" y="242"/>
                  </a:lnTo>
                  <a:lnTo>
                    <a:pt x="57" y="242"/>
                  </a:lnTo>
                  <a:lnTo>
                    <a:pt x="57" y="236"/>
                  </a:lnTo>
                  <a:lnTo>
                    <a:pt x="63" y="230"/>
                  </a:lnTo>
                  <a:lnTo>
                    <a:pt x="63" y="224"/>
                  </a:lnTo>
                  <a:lnTo>
                    <a:pt x="69" y="224"/>
                  </a:lnTo>
                  <a:lnTo>
                    <a:pt x="69" y="218"/>
                  </a:lnTo>
                  <a:lnTo>
                    <a:pt x="75" y="212"/>
                  </a:lnTo>
                  <a:lnTo>
                    <a:pt x="75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92" y="188"/>
                  </a:lnTo>
                  <a:lnTo>
                    <a:pt x="92" y="182"/>
                  </a:lnTo>
                  <a:lnTo>
                    <a:pt x="98" y="182"/>
                  </a:lnTo>
                  <a:lnTo>
                    <a:pt x="98" y="176"/>
                  </a:lnTo>
                  <a:lnTo>
                    <a:pt x="103" y="176"/>
                  </a:lnTo>
                  <a:lnTo>
                    <a:pt x="103" y="170"/>
                  </a:lnTo>
                  <a:lnTo>
                    <a:pt x="109" y="164"/>
                  </a:lnTo>
                  <a:lnTo>
                    <a:pt x="115" y="164"/>
                  </a:lnTo>
                  <a:lnTo>
                    <a:pt x="115" y="158"/>
                  </a:lnTo>
                  <a:lnTo>
                    <a:pt x="143" y="127"/>
                  </a:lnTo>
                  <a:lnTo>
                    <a:pt x="143" y="121"/>
                  </a:lnTo>
                  <a:lnTo>
                    <a:pt x="149" y="121"/>
                  </a:lnTo>
                  <a:lnTo>
                    <a:pt x="149" y="115"/>
                  </a:lnTo>
                  <a:lnTo>
                    <a:pt x="155" y="115"/>
                  </a:lnTo>
                  <a:lnTo>
                    <a:pt x="155" y="109"/>
                  </a:lnTo>
                  <a:lnTo>
                    <a:pt x="160" y="109"/>
                  </a:lnTo>
                  <a:lnTo>
                    <a:pt x="183" y="85"/>
                  </a:lnTo>
                  <a:lnTo>
                    <a:pt x="189" y="85"/>
                  </a:lnTo>
                  <a:lnTo>
                    <a:pt x="189" y="79"/>
                  </a:lnTo>
                  <a:lnTo>
                    <a:pt x="195" y="79"/>
                  </a:lnTo>
                  <a:lnTo>
                    <a:pt x="195" y="73"/>
                  </a:lnTo>
                  <a:lnTo>
                    <a:pt x="200" y="73"/>
                  </a:lnTo>
                  <a:lnTo>
                    <a:pt x="206" y="67"/>
                  </a:lnTo>
                  <a:lnTo>
                    <a:pt x="212" y="67"/>
                  </a:lnTo>
                  <a:lnTo>
                    <a:pt x="218" y="61"/>
                  </a:lnTo>
                  <a:lnTo>
                    <a:pt x="223" y="61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5" y="49"/>
                  </a:lnTo>
                  <a:lnTo>
                    <a:pt x="240" y="49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8" y="36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75" y="30"/>
                  </a:lnTo>
                  <a:lnTo>
                    <a:pt x="275" y="24"/>
                  </a:lnTo>
                  <a:lnTo>
                    <a:pt x="286" y="24"/>
                  </a:lnTo>
                  <a:lnTo>
                    <a:pt x="286" y="18"/>
                  </a:lnTo>
                  <a:lnTo>
                    <a:pt x="298" y="18"/>
                  </a:lnTo>
                  <a:lnTo>
                    <a:pt x="303" y="12"/>
                  </a:lnTo>
                  <a:lnTo>
                    <a:pt x="309" y="12"/>
                  </a:lnTo>
                  <a:lnTo>
                    <a:pt x="315" y="6"/>
                  </a:lnTo>
                  <a:lnTo>
                    <a:pt x="326" y="6"/>
                  </a:lnTo>
                  <a:lnTo>
                    <a:pt x="326" y="0"/>
                  </a:lnTo>
                  <a:lnTo>
                    <a:pt x="332" y="0"/>
                  </a:lnTo>
                  <a:lnTo>
                    <a:pt x="326" y="6"/>
                  </a:lnTo>
                  <a:lnTo>
                    <a:pt x="326" y="12"/>
                  </a:lnTo>
                  <a:lnTo>
                    <a:pt x="321" y="24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298" y="55"/>
                  </a:lnTo>
                  <a:lnTo>
                    <a:pt x="298" y="61"/>
                  </a:lnTo>
                  <a:lnTo>
                    <a:pt x="286" y="73"/>
                  </a:lnTo>
                  <a:lnTo>
                    <a:pt x="286" y="79"/>
                  </a:lnTo>
                  <a:lnTo>
                    <a:pt x="275" y="91"/>
                  </a:lnTo>
                  <a:lnTo>
                    <a:pt x="275" y="97"/>
                  </a:lnTo>
                  <a:lnTo>
                    <a:pt x="252" y="121"/>
                  </a:lnTo>
                  <a:lnTo>
                    <a:pt x="252" y="127"/>
                  </a:lnTo>
                  <a:lnTo>
                    <a:pt x="229" y="152"/>
                  </a:lnTo>
                  <a:lnTo>
                    <a:pt x="229" y="158"/>
                  </a:lnTo>
                  <a:lnTo>
                    <a:pt x="223" y="158"/>
                  </a:lnTo>
                  <a:lnTo>
                    <a:pt x="160" y="224"/>
                  </a:lnTo>
                  <a:lnTo>
                    <a:pt x="155" y="224"/>
                  </a:lnTo>
                  <a:lnTo>
                    <a:pt x="155" y="230"/>
                  </a:lnTo>
                  <a:lnTo>
                    <a:pt x="149" y="230"/>
                  </a:lnTo>
                  <a:lnTo>
                    <a:pt x="149" y="236"/>
                  </a:lnTo>
                  <a:lnTo>
                    <a:pt x="143" y="236"/>
                  </a:lnTo>
                  <a:lnTo>
                    <a:pt x="143" y="242"/>
                  </a:lnTo>
                  <a:lnTo>
                    <a:pt x="138" y="249"/>
                  </a:lnTo>
                  <a:lnTo>
                    <a:pt x="132" y="249"/>
                  </a:lnTo>
                  <a:lnTo>
                    <a:pt x="132" y="255"/>
                  </a:lnTo>
                  <a:lnTo>
                    <a:pt x="126" y="255"/>
                  </a:lnTo>
                  <a:lnTo>
                    <a:pt x="126" y="261"/>
                  </a:lnTo>
                  <a:lnTo>
                    <a:pt x="120" y="261"/>
                  </a:lnTo>
                  <a:lnTo>
                    <a:pt x="120" y="267"/>
                  </a:lnTo>
                  <a:lnTo>
                    <a:pt x="115" y="267"/>
                  </a:lnTo>
                  <a:lnTo>
                    <a:pt x="115" y="273"/>
                  </a:lnTo>
                  <a:lnTo>
                    <a:pt x="109" y="273"/>
                  </a:lnTo>
                  <a:lnTo>
                    <a:pt x="103" y="279"/>
                  </a:lnTo>
                  <a:lnTo>
                    <a:pt x="98" y="279"/>
                  </a:lnTo>
                  <a:lnTo>
                    <a:pt x="98" y="285"/>
                  </a:lnTo>
                  <a:lnTo>
                    <a:pt x="92" y="285"/>
                  </a:lnTo>
                  <a:lnTo>
                    <a:pt x="92" y="291"/>
                  </a:lnTo>
                  <a:lnTo>
                    <a:pt x="86" y="291"/>
                  </a:lnTo>
                  <a:lnTo>
                    <a:pt x="69" y="309"/>
                  </a:lnTo>
                  <a:lnTo>
                    <a:pt x="63" y="309"/>
                  </a:lnTo>
                  <a:lnTo>
                    <a:pt x="46" y="327"/>
                  </a:lnTo>
                  <a:lnTo>
                    <a:pt x="40" y="327"/>
                  </a:lnTo>
                  <a:lnTo>
                    <a:pt x="29" y="339"/>
                  </a:lnTo>
                  <a:lnTo>
                    <a:pt x="23" y="339"/>
                  </a:lnTo>
                  <a:lnTo>
                    <a:pt x="12" y="352"/>
                  </a:lnTo>
                  <a:lnTo>
                    <a:pt x="6" y="352"/>
                  </a:lnTo>
                  <a:lnTo>
                    <a:pt x="6" y="358"/>
                  </a:lnTo>
                  <a:lnTo>
                    <a:pt x="0" y="35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5" name="Freeform 77"/>
            <p:cNvSpPr>
              <a:spLocks/>
            </p:cNvSpPr>
            <p:nvPr/>
          </p:nvSpPr>
          <p:spPr bwMode="auto">
            <a:xfrm>
              <a:off x="3001" y="3410"/>
              <a:ext cx="20" cy="3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30"/>
                </a:cxn>
                <a:cxn ang="0">
                  <a:pos x="17" y="24"/>
                </a:cxn>
                <a:cxn ang="0">
                  <a:pos x="12" y="0"/>
                </a:cxn>
              </a:cxnLst>
              <a:rect l="0" t="0" r="r" b="b"/>
              <a:pathLst>
                <a:path w="18" h="31">
                  <a:moveTo>
                    <a:pt x="12" y="0"/>
                  </a:moveTo>
                  <a:lnTo>
                    <a:pt x="0" y="12"/>
                  </a:lnTo>
                  <a:lnTo>
                    <a:pt x="0" y="30"/>
                  </a:lnTo>
                  <a:lnTo>
                    <a:pt x="17" y="24"/>
                  </a:lnTo>
                  <a:lnTo>
                    <a:pt x="1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6" name="Freeform 78"/>
            <p:cNvSpPr>
              <a:spLocks/>
            </p:cNvSpPr>
            <p:nvPr/>
          </p:nvSpPr>
          <p:spPr bwMode="auto">
            <a:xfrm>
              <a:off x="2804" y="3000"/>
              <a:ext cx="46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5"/>
                </a:cxn>
                <a:cxn ang="0">
                  <a:pos x="40" y="115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116">
                  <a:moveTo>
                    <a:pt x="0" y="0"/>
                  </a:moveTo>
                  <a:lnTo>
                    <a:pt x="0" y="115"/>
                  </a:lnTo>
                  <a:lnTo>
                    <a:pt x="40" y="115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7" name="Freeform 79"/>
            <p:cNvSpPr>
              <a:spLocks/>
            </p:cNvSpPr>
            <p:nvPr/>
          </p:nvSpPr>
          <p:spPr bwMode="auto">
            <a:xfrm>
              <a:off x="3184" y="2844"/>
              <a:ext cx="79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75" y="139"/>
                </a:cxn>
                <a:cxn ang="0">
                  <a:pos x="75" y="0"/>
                </a:cxn>
                <a:cxn ang="0">
                  <a:pos x="0" y="0"/>
                </a:cxn>
              </a:cxnLst>
              <a:rect l="0" t="0" r="r" b="b"/>
              <a:pathLst>
                <a:path w="76" h="140">
                  <a:moveTo>
                    <a:pt x="0" y="0"/>
                  </a:moveTo>
                  <a:lnTo>
                    <a:pt x="0" y="139"/>
                  </a:lnTo>
                  <a:lnTo>
                    <a:pt x="75" y="139"/>
                  </a:ln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8" name="Freeform 80"/>
            <p:cNvSpPr>
              <a:spLocks/>
            </p:cNvSpPr>
            <p:nvPr/>
          </p:nvSpPr>
          <p:spPr bwMode="auto">
            <a:xfrm>
              <a:off x="3092" y="2753"/>
              <a:ext cx="39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7"/>
                </a:cxn>
                <a:cxn ang="0">
                  <a:pos x="40" y="97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98">
                  <a:moveTo>
                    <a:pt x="0" y="0"/>
                  </a:moveTo>
                  <a:lnTo>
                    <a:pt x="0" y="97"/>
                  </a:lnTo>
                  <a:lnTo>
                    <a:pt x="40" y="97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" name="Freeform 81"/>
            <p:cNvSpPr>
              <a:spLocks/>
            </p:cNvSpPr>
            <p:nvPr/>
          </p:nvSpPr>
          <p:spPr bwMode="auto">
            <a:xfrm>
              <a:off x="2765" y="2141"/>
              <a:ext cx="144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6"/>
                </a:cxn>
                <a:cxn ang="0">
                  <a:pos x="143" y="146"/>
                </a:cxn>
                <a:cxn ang="0">
                  <a:pos x="143" y="0"/>
                </a:cxn>
                <a:cxn ang="0">
                  <a:pos x="0" y="0"/>
                </a:cxn>
              </a:cxnLst>
              <a:rect l="0" t="0" r="r" b="b"/>
              <a:pathLst>
                <a:path w="144" h="147">
                  <a:moveTo>
                    <a:pt x="0" y="0"/>
                  </a:moveTo>
                  <a:lnTo>
                    <a:pt x="0" y="146"/>
                  </a:lnTo>
                  <a:lnTo>
                    <a:pt x="143" y="146"/>
                  </a:lnTo>
                  <a:lnTo>
                    <a:pt x="143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0" name="Freeform 82"/>
            <p:cNvSpPr>
              <a:spLocks/>
            </p:cNvSpPr>
            <p:nvPr/>
          </p:nvSpPr>
          <p:spPr bwMode="auto">
            <a:xfrm>
              <a:off x="2889" y="1302"/>
              <a:ext cx="177" cy="85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120" y="0"/>
                </a:cxn>
                <a:cxn ang="0">
                  <a:pos x="125" y="6"/>
                </a:cxn>
                <a:cxn ang="0">
                  <a:pos x="131" y="6"/>
                </a:cxn>
                <a:cxn ang="0">
                  <a:pos x="148" y="24"/>
                </a:cxn>
                <a:cxn ang="0">
                  <a:pos x="154" y="24"/>
                </a:cxn>
                <a:cxn ang="0">
                  <a:pos x="154" y="36"/>
                </a:cxn>
                <a:cxn ang="0">
                  <a:pos x="166" y="49"/>
                </a:cxn>
                <a:cxn ang="0">
                  <a:pos x="166" y="67"/>
                </a:cxn>
                <a:cxn ang="0">
                  <a:pos x="171" y="73"/>
                </a:cxn>
                <a:cxn ang="0">
                  <a:pos x="171" y="109"/>
                </a:cxn>
                <a:cxn ang="0">
                  <a:pos x="166" y="109"/>
                </a:cxn>
                <a:cxn ang="0">
                  <a:pos x="166" y="121"/>
                </a:cxn>
                <a:cxn ang="0">
                  <a:pos x="160" y="127"/>
                </a:cxn>
                <a:cxn ang="0">
                  <a:pos x="160" y="139"/>
                </a:cxn>
                <a:cxn ang="0">
                  <a:pos x="154" y="139"/>
                </a:cxn>
                <a:cxn ang="0">
                  <a:pos x="154" y="152"/>
                </a:cxn>
                <a:cxn ang="0">
                  <a:pos x="148" y="152"/>
                </a:cxn>
                <a:cxn ang="0">
                  <a:pos x="148" y="170"/>
                </a:cxn>
                <a:cxn ang="0">
                  <a:pos x="143" y="170"/>
                </a:cxn>
                <a:cxn ang="0">
                  <a:pos x="143" y="194"/>
                </a:cxn>
                <a:cxn ang="0">
                  <a:pos x="137" y="200"/>
                </a:cxn>
                <a:cxn ang="0">
                  <a:pos x="137" y="309"/>
                </a:cxn>
                <a:cxn ang="0">
                  <a:pos x="131" y="321"/>
                </a:cxn>
                <a:cxn ang="0">
                  <a:pos x="131" y="467"/>
                </a:cxn>
                <a:cxn ang="0">
                  <a:pos x="125" y="485"/>
                </a:cxn>
                <a:cxn ang="0">
                  <a:pos x="125" y="648"/>
                </a:cxn>
                <a:cxn ang="0">
                  <a:pos x="120" y="661"/>
                </a:cxn>
                <a:cxn ang="0">
                  <a:pos x="120" y="842"/>
                </a:cxn>
                <a:cxn ang="0">
                  <a:pos x="108" y="842"/>
                </a:cxn>
                <a:cxn ang="0">
                  <a:pos x="108" y="848"/>
                </a:cxn>
                <a:cxn ang="0">
                  <a:pos x="85" y="848"/>
                </a:cxn>
                <a:cxn ang="0">
                  <a:pos x="85" y="854"/>
                </a:cxn>
                <a:cxn ang="0">
                  <a:pos x="45" y="854"/>
                </a:cxn>
                <a:cxn ang="0">
                  <a:pos x="40" y="860"/>
                </a:cxn>
                <a:cxn ang="0">
                  <a:pos x="23" y="860"/>
                </a:cxn>
                <a:cxn ang="0">
                  <a:pos x="23" y="570"/>
                </a:cxn>
                <a:cxn ang="0">
                  <a:pos x="17" y="551"/>
                </a:cxn>
                <a:cxn ang="0">
                  <a:pos x="17" y="200"/>
                </a:cxn>
                <a:cxn ang="0">
                  <a:pos x="11" y="200"/>
                </a:cxn>
                <a:cxn ang="0">
                  <a:pos x="11" y="164"/>
                </a:cxn>
                <a:cxn ang="0">
                  <a:pos x="5" y="164"/>
                </a:cxn>
                <a:cxn ang="0">
                  <a:pos x="5" y="127"/>
                </a:cxn>
                <a:cxn ang="0">
                  <a:pos x="0" y="121"/>
                </a:cxn>
                <a:cxn ang="0">
                  <a:pos x="0" y="85"/>
                </a:cxn>
                <a:cxn ang="0">
                  <a:pos x="5" y="85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1" y="49"/>
                </a:cxn>
                <a:cxn ang="0">
                  <a:pos x="17" y="42"/>
                </a:cxn>
                <a:cxn ang="0">
                  <a:pos x="17" y="36"/>
                </a:cxn>
                <a:cxn ang="0">
                  <a:pos x="23" y="30"/>
                </a:cxn>
                <a:cxn ang="0">
                  <a:pos x="23" y="24"/>
                </a:cxn>
                <a:cxn ang="0">
                  <a:pos x="28" y="24"/>
                </a:cxn>
                <a:cxn ang="0">
                  <a:pos x="28" y="18"/>
                </a:cxn>
                <a:cxn ang="0">
                  <a:pos x="40" y="6"/>
                </a:cxn>
                <a:cxn ang="0">
                  <a:pos x="45" y="6"/>
                </a:cxn>
                <a:cxn ang="0">
                  <a:pos x="51" y="0"/>
                </a:cxn>
                <a:cxn ang="0">
                  <a:pos x="57" y="0"/>
                </a:cxn>
              </a:cxnLst>
              <a:rect l="0" t="0" r="r" b="b"/>
              <a:pathLst>
                <a:path w="172" h="861">
                  <a:moveTo>
                    <a:pt x="57" y="0"/>
                  </a:moveTo>
                  <a:lnTo>
                    <a:pt x="120" y="0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48" y="24"/>
                  </a:lnTo>
                  <a:lnTo>
                    <a:pt x="154" y="24"/>
                  </a:lnTo>
                  <a:lnTo>
                    <a:pt x="154" y="36"/>
                  </a:lnTo>
                  <a:lnTo>
                    <a:pt x="166" y="49"/>
                  </a:lnTo>
                  <a:lnTo>
                    <a:pt x="166" y="67"/>
                  </a:lnTo>
                  <a:lnTo>
                    <a:pt x="171" y="73"/>
                  </a:lnTo>
                  <a:lnTo>
                    <a:pt x="171" y="109"/>
                  </a:lnTo>
                  <a:lnTo>
                    <a:pt x="166" y="109"/>
                  </a:lnTo>
                  <a:lnTo>
                    <a:pt x="166" y="121"/>
                  </a:lnTo>
                  <a:lnTo>
                    <a:pt x="160" y="127"/>
                  </a:lnTo>
                  <a:lnTo>
                    <a:pt x="160" y="139"/>
                  </a:lnTo>
                  <a:lnTo>
                    <a:pt x="154" y="139"/>
                  </a:lnTo>
                  <a:lnTo>
                    <a:pt x="154" y="152"/>
                  </a:lnTo>
                  <a:lnTo>
                    <a:pt x="148" y="152"/>
                  </a:lnTo>
                  <a:lnTo>
                    <a:pt x="148" y="170"/>
                  </a:lnTo>
                  <a:lnTo>
                    <a:pt x="143" y="170"/>
                  </a:lnTo>
                  <a:lnTo>
                    <a:pt x="143" y="194"/>
                  </a:lnTo>
                  <a:lnTo>
                    <a:pt x="137" y="200"/>
                  </a:lnTo>
                  <a:lnTo>
                    <a:pt x="137" y="309"/>
                  </a:lnTo>
                  <a:lnTo>
                    <a:pt x="131" y="321"/>
                  </a:lnTo>
                  <a:lnTo>
                    <a:pt x="131" y="467"/>
                  </a:lnTo>
                  <a:lnTo>
                    <a:pt x="125" y="485"/>
                  </a:lnTo>
                  <a:lnTo>
                    <a:pt x="125" y="648"/>
                  </a:lnTo>
                  <a:lnTo>
                    <a:pt x="120" y="661"/>
                  </a:lnTo>
                  <a:lnTo>
                    <a:pt x="120" y="842"/>
                  </a:lnTo>
                  <a:lnTo>
                    <a:pt x="108" y="842"/>
                  </a:lnTo>
                  <a:lnTo>
                    <a:pt x="108" y="848"/>
                  </a:lnTo>
                  <a:lnTo>
                    <a:pt x="85" y="848"/>
                  </a:lnTo>
                  <a:lnTo>
                    <a:pt x="85" y="854"/>
                  </a:lnTo>
                  <a:lnTo>
                    <a:pt x="45" y="854"/>
                  </a:lnTo>
                  <a:lnTo>
                    <a:pt x="40" y="860"/>
                  </a:lnTo>
                  <a:lnTo>
                    <a:pt x="23" y="860"/>
                  </a:lnTo>
                  <a:lnTo>
                    <a:pt x="23" y="570"/>
                  </a:lnTo>
                  <a:lnTo>
                    <a:pt x="17" y="551"/>
                  </a:lnTo>
                  <a:lnTo>
                    <a:pt x="17" y="200"/>
                  </a:lnTo>
                  <a:lnTo>
                    <a:pt x="11" y="200"/>
                  </a:lnTo>
                  <a:lnTo>
                    <a:pt x="11" y="164"/>
                  </a:lnTo>
                  <a:lnTo>
                    <a:pt x="5" y="164"/>
                  </a:lnTo>
                  <a:lnTo>
                    <a:pt x="5" y="127"/>
                  </a:lnTo>
                  <a:lnTo>
                    <a:pt x="0" y="12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61"/>
                  </a:lnTo>
                  <a:lnTo>
                    <a:pt x="11" y="61"/>
                  </a:lnTo>
                  <a:lnTo>
                    <a:pt x="11" y="49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1" y="0"/>
                  </a:lnTo>
                  <a:lnTo>
                    <a:pt x="57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1" name="Freeform 83"/>
            <p:cNvSpPr>
              <a:spLocks/>
            </p:cNvSpPr>
            <p:nvPr/>
          </p:nvSpPr>
          <p:spPr bwMode="auto">
            <a:xfrm>
              <a:off x="2438" y="2076"/>
              <a:ext cx="92" cy="9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51" y="91"/>
                </a:cxn>
                <a:cxn ang="0">
                  <a:pos x="86" y="30"/>
                </a:cxn>
                <a:cxn ang="0">
                  <a:pos x="34" y="0"/>
                </a:cxn>
                <a:cxn ang="0">
                  <a:pos x="0" y="60"/>
                </a:cxn>
              </a:cxnLst>
              <a:rect l="0" t="0" r="r" b="b"/>
              <a:pathLst>
                <a:path w="87" h="92">
                  <a:moveTo>
                    <a:pt x="0" y="60"/>
                  </a:moveTo>
                  <a:lnTo>
                    <a:pt x="51" y="91"/>
                  </a:lnTo>
                  <a:lnTo>
                    <a:pt x="86" y="30"/>
                  </a:lnTo>
                  <a:lnTo>
                    <a:pt x="34" y="0"/>
                  </a:lnTo>
                  <a:lnTo>
                    <a:pt x="0" y="6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2" name="Freeform 84"/>
            <p:cNvSpPr>
              <a:spLocks/>
            </p:cNvSpPr>
            <p:nvPr/>
          </p:nvSpPr>
          <p:spPr bwMode="auto">
            <a:xfrm>
              <a:off x="2490" y="1738"/>
              <a:ext cx="373" cy="364"/>
            </a:xfrm>
            <a:custGeom>
              <a:avLst/>
              <a:gdLst/>
              <a:ahLst/>
              <a:cxnLst>
                <a:cxn ang="0">
                  <a:pos x="29" y="340"/>
                </a:cxn>
                <a:cxn ang="0">
                  <a:pos x="40" y="309"/>
                </a:cxn>
                <a:cxn ang="0">
                  <a:pos x="46" y="273"/>
                </a:cxn>
                <a:cxn ang="0">
                  <a:pos x="52" y="255"/>
                </a:cxn>
                <a:cxn ang="0">
                  <a:pos x="58" y="237"/>
                </a:cxn>
                <a:cxn ang="0">
                  <a:pos x="63" y="225"/>
                </a:cxn>
                <a:cxn ang="0">
                  <a:pos x="69" y="206"/>
                </a:cxn>
                <a:cxn ang="0">
                  <a:pos x="75" y="194"/>
                </a:cxn>
                <a:cxn ang="0">
                  <a:pos x="80" y="182"/>
                </a:cxn>
                <a:cxn ang="0">
                  <a:pos x="86" y="164"/>
                </a:cxn>
                <a:cxn ang="0">
                  <a:pos x="92" y="152"/>
                </a:cxn>
                <a:cxn ang="0">
                  <a:pos x="98" y="140"/>
                </a:cxn>
                <a:cxn ang="0">
                  <a:pos x="103" y="128"/>
                </a:cxn>
                <a:cxn ang="0">
                  <a:pos x="109" y="115"/>
                </a:cxn>
                <a:cxn ang="0">
                  <a:pos x="120" y="97"/>
                </a:cxn>
                <a:cxn ang="0">
                  <a:pos x="138" y="85"/>
                </a:cxn>
                <a:cxn ang="0">
                  <a:pos x="149" y="79"/>
                </a:cxn>
                <a:cxn ang="0">
                  <a:pos x="160" y="73"/>
                </a:cxn>
                <a:cxn ang="0">
                  <a:pos x="172" y="67"/>
                </a:cxn>
                <a:cxn ang="0">
                  <a:pos x="183" y="61"/>
                </a:cxn>
                <a:cxn ang="0">
                  <a:pos x="200" y="55"/>
                </a:cxn>
                <a:cxn ang="0">
                  <a:pos x="212" y="49"/>
                </a:cxn>
                <a:cxn ang="0">
                  <a:pos x="223" y="43"/>
                </a:cxn>
                <a:cxn ang="0">
                  <a:pos x="241" y="37"/>
                </a:cxn>
                <a:cxn ang="0">
                  <a:pos x="258" y="31"/>
                </a:cxn>
                <a:cxn ang="0">
                  <a:pos x="269" y="25"/>
                </a:cxn>
                <a:cxn ang="0">
                  <a:pos x="286" y="18"/>
                </a:cxn>
                <a:cxn ang="0">
                  <a:pos x="309" y="12"/>
                </a:cxn>
                <a:cxn ang="0">
                  <a:pos x="326" y="6"/>
                </a:cxn>
                <a:cxn ang="0">
                  <a:pos x="355" y="0"/>
                </a:cxn>
                <a:cxn ang="0">
                  <a:pos x="372" y="97"/>
                </a:cxn>
                <a:cxn ang="0">
                  <a:pos x="361" y="103"/>
                </a:cxn>
                <a:cxn ang="0">
                  <a:pos x="355" y="109"/>
                </a:cxn>
                <a:cxn ang="0">
                  <a:pos x="332" y="128"/>
                </a:cxn>
                <a:cxn ang="0">
                  <a:pos x="326" y="134"/>
                </a:cxn>
                <a:cxn ang="0">
                  <a:pos x="303" y="152"/>
                </a:cxn>
                <a:cxn ang="0">
                  <a:pos x="298" y="158"/>
                </a:cxn>
                <a:cxn ang="0">
                  <a:pos x="292" y="170"/>
                </a:cxn>
                <a:cxn ang="0">
                  <a:pos x="275" y="182"/>
                </a:cxn>
                <a:cxn ang="0">
                  <a:pos x="269" y="188"/>
                </a:cxn>
                <a:cxn ang="0">
                  <a:pos x="241" y="212"/>
                </a:cxn>
                <a:cxn ang="0">
                  <a:pos x="235" y="218"/>
                </a:cxn>
                <a:cxn ang="0">
                  <a:pos x="223" y="225"/>
                </a:cxn>
                <a:cxn ang="0">
                  <a:pos x="218" y="231"/>
                </a:cxn>
                <a:cxn ang="0">
                  <a:pos x="206" y="237"/>
                </a:cxn>
                <a:cxn ang="0">
                  <a:pos x="189" y="249"/>
                </a:cxn>
                <a:cxn ang="0">
                  <a:pos x="166" y="267"/>
                </a:cxn>
                <a:cxn ang="0">
                  <a:pos x="149" y="279"/>
                </a:cxn>
                <a:cxn ang="0">
                  <a:pos x="138" y="285"/>
                </a:cxn>
                <a:cxn ang="0">
                  <a:pos x="120" y="297"/>
                </a:cxn>
                <a:cxn ang="0">
                  <a:pos x="109" y="303"/>
                </a:cxn>
                <a:cxn ang="0">
                  <a:pos x="92" y="315"/>
                </a:cxn>
                <a:cxn ang="0">
                  <a:pos x="52" y="321"/>
                </a:cxn>
                <a:cxn ang="0">
                  <a:pos x="17" y="364"/>
                </a:cxn>
                <a:cxn ang="0">
                  <a:pos x="0" y="352"/>
                </a:cxn>
              </a:cxnLst>
              <a:rect l="0" t="0" r="r" b="b"/>
              <a:pathLst>
                <a:path w="373" h="365">
                  <a:moveTo>
                    <a:pt x="0" y="352"/>
                  </a:moveTo>
                  <a:lnTo>
                    <a:pt x="29" y="340"/>
                  </a:lnTo>
                  <a:lnTo>
                    <a:pt x="46" y="315"/>
                  </a:lnTo>
                  <a:lnTo>
                    <a:pt x="40" y="309"/>
                  </a:lnTo>
                  <a:lnTo>
                    <a:pt x="40" y="279"/>
                  </a:lnTo>
                  <a:lnTo>
                    <a:pt x="46" y="273"/>
                  </a:lnTo>
                  <a:lnTo>
                    <a:pt x="46" y="261"/>
                  </a:lnTo>
                  <a:lnTo>
                    <a:pt x="52" y="255"/>
                  </a:lnTo>
                  <a:lnTo>
                    <a:pt x="52" y="243"/>
                  </a:lnTo>
                  <a:lnTo>
                    <a:pt x="58" y="237"/>
                  </a:lnTo>
                  <a:lnTo>
                    <a:pt x="58" y="231"/>
                  </a:lnTo>
                  <a:lnTo>
                    <a:pt x="63" y="225"/>
                  </a:lnTo>
                  <a:lnTo>
                    <a:pt x="63" y="218"/>
                  </a:lnTo>
                  <a:lnTo>
                    <a:pt x="69" y="206"/>
                  </a:lnTo>
                  <a:lnTo>
                    <a:pt x="69" y="200"/>
                  </a:lnTo>
                  <a:lnTo>
                    <a:pt x="75" y="194"/>
                  </a:lnTo>
                  <a:lnTo>
                    <a:pt x="75" y="188"/>
                  </a:lnTo>
                  <a:lnTo>
                    <a:pt x="80" y="182"/>
                  </a:lnTo>
                  <a:lnTo>
                    <a:pt x="80" y="170"/>
                  </a:lnTo>
                  <a:lnTo>
                    <a:pt x="86" y="164"/>
                  </a:lnTo>
                  <a:lnTo>
                    <a:pt x="86" y="158"/>
                  </a:lnTo>
                  <a:lnTo>
                    <a:pt x="92" y="152"/>
                  </a:lnTo>
                  <a:lnTo>
                    <a:pt x="92" y="146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103" y="128"/>
                  </a:lnTo>
                  <a:lnTo>
                    <a:pt x="103" y="115"/>
                  </a:lnTo>
                  <a:lnTo>
                    <a:pt x="109" y="115"/>
                  </a:lnTo>
                  <a:lnTo>
                    <a:pt x="109" y="109"/>
                  </a:lnTo>
                  <a:lnTo>
                    <a:pt x="120" y="97"/>
                  </a:lnTo>
                  <a:lnTo>
                    <a:pt x="126" y="97"/>
                  </a:lnTo>
                  <a:lnTo>
                    <a:pt x="138" y="85"/>
                  </a:lnTo>
                  <a:lnTo>
                    <a:pt x="149" y="85"/>
                  </a:lnTo>
                  <a:lnTo>
                    <a:pt x="149" y="79"/>
                  </a:lnTo>
                  <a:lnTo>
                    <a:pt x="155" y="79"/>
                  </a:lnTo>
                  <a:lnTo>
                    <a:pt x="160" y="73"/>
                  </a:lnTo>
                  <a:lnTo>
                    <a:pt x="166" y="73"/>
                  </a:lnTo>
                  <a:lnTo>
                    <a:pt x="172" y="67"/>
                  </a:lnTo>
                  <a:lnTo>
                    <a:pt x="183" y="67"/>
                  </a:lnTo>
                  <a:lnTo>
                    <a:pt x="183" y="61"/>
                  </a:lnTo>
                  <a:lnTo>
                    <a:pt x="195" y="61"/>
                  </a:lnTo>
                  <a:lnTo>
                    <a:pt x="200" y="55"/>
                  </a:lnTo>
                  <a:lnTo>
                    <a:pt x="206" y="55"/>
                  </a:lnTo>
                  <a:lnTo>
                    <a:pt x="212" y="49"/>
                  </a:lnTo>
                  <a:lnTo>
                    <a:pt x="223" y="49"/>
                  </a:lnTo>
                  <a:lnTo>
                    <a:pt x="223" y="43"/>
                  </a:lnTo>
                  <a:lnTo>
                    <a:pt x="235" y="43"/>
                  </a:lnTo>
                  <a:lnTo>
                    <a:pt x="241" y="37"/>
                  </a:lnTo>
                  <a:lnTo>
                    <a:pt x="252" y="37"/>
                  </a:lnTo>
                  <a:lnTo>
                    <a:pt x="258" y="31"/>
                  </a:lnTo>
                  <a:lnTo>
                    <a:pt x="263" y="31"/>
                  </a:lnTo>
                  <a:lnTo>
                    <a:pt x="269" y="25"/>
                  </a:lnTo>
                  <a:lnTo>
                    <a:pt x="286" y="25"/>
                  </a:lnTo>
                  <a:lnTo>
                    <a:pt x="286" y="18"/>
                  </a:lnTo>
                  <a:lnTo>
                    <a:pt x="303" y="18"/>
                  </a:lnTo>
                  <a:lnTo>
                    <a:pt x="309" y="12"/>
                  </a:lnTo>
                  <a:lnTo>
                    <a:pt x="326" y="12"/>
                  </a:lnTo>
                  <a:lnTo>
                    <a:pt x="326" y="6"/>
                  </a:lnTo>
                  <a:lnTo>
                    <a:pt x="349" y="6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72" y="97"/>
                  </a:lnTo>
                  <a:lnTo>
                    <a:pt x="366" y="103"/>
                  </a:lnTo>
                  <a:lnTo>
                    <a:pt x="361" y="103"/>
                  </a:lnTo>
                  <a:lnTo>
                    <a:pt x="361" y="109"/>
                  </a:lnTo>
                  <a:lnTo>
                    <a:pt x="355" y="109"/>
                  </a:lnTo>
                  <a:lnTo>
                    <a:pt x="338" y="128"/>
                  </a:lnTo>
                  <a:lnTo>
                    <a:pt x="332" y="128"/>
                  </a:lnTo>
                  <a:lnTo>
                    <a:pt x="332" y="134"/>
                  </a:lnTo>
                  <a:lnTo>
                    <a:pt x="326" y="134"/>
                  </a:lnTo>
                  <a:lnTo>
                    <a:pt x="309" y="152"/>
                  </a:lnTo>
                  <a:lnTo>
                    <a:pt x="303" y="152"/>
                  </a:lnTo>
                  <a:lnTo>
                    <a:pt x="303" y="158"/>
                  </a:lnTo>
                  <a:lnTo>
                    <a:pt x="298" y="158"/>
                  </a:lnTo>
                  <a:lnTo>
                    <a:pt x="292" y="164"/>
                  </a:lnTo>
                  <a:lnTo>
                    <a:pt x="292" y="170"/>
                  </a:lnTo>
                  <a:lnTo>
                    <a:pt x="286" y="170"/>
                  </a:lnTo>
                  <a:lnTo>
                    <a:pt x="275" y="182"/>
                  </a:lnTo>
                  <a:lnTo>
                    <a:pt x="269" y="182"/>
                  </a:lnTo>
                  <a:lnTo>
                    <a:pt x="269" y="188"/>
                  </a:lnTo>
                  <a:lnTo>
                    <a:pt x="263" y="188"/>
                  </a:lnTo>
                  <a:lnTo>
                    <a:pt x="241" y="212"/>
                  </a:lnTo>
                  <a:lnTo>
                    <a:pt x="235" y="212"/>
                  </a:lnTo>
                  <a:lnTo>
                    <a:pt x="235" y="218"/>
                  </a:lnTo>
                  <a:lnTo>
                    <a:pt x="229" y="218"/>
                  </a:lnTo>
                  <a:lnTo>
                    <a:pt x="223" y="225"/>
                  </a:lnTo>
                  <a:lnTo>
                    <a:pt x="218" y="225"/>
                  </a:lnTo>
                  <a:lnTo>
                    <a:pt x="218" y="231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195" y="249"/>
                  </a:lnTo>
                  <a:lnTo>
                    <a:pt x="189" y="249"/>
                  </a:lnTo>
                  <a:lnTo>
                    <a:pt x="172" y="267"/>
                  </a:lnTo>
                  <a:lnTo>
                    <a:pt x="166" y="267"/>
                  </a:lnTo>
                  <a:lnTo>
                    <a:pt x="155" y="279"/>
                  </a:lnTo>
                  <a:lnTo>
                    <a:pt x="149" y="279"/>
                  </a:lnTo>
                  <a:lnTo>
                    <a:pt x="143" y="285"/>
                  </a:lnTo>
                  <a:lnTo>
                    <a:pt x="138" y="285"/>
                  </a:lnTo>
                  <a:lnTo>
                    <a:pt x="126" y="297"/>
                  </a:lnTo>
                  <a:lnTo>
                    <a:pt x="120" y="297"/>
                  </a:lnTo>
                  <a:lnTo>
                    <a:pt x="115" y="303"/>
                  </a:lnTo>
                  <a:lnTo>
                    <a:pt x="109" y="303"/>
                  </a:lnTo>
                  <a:lnTo>
                    <a:pt x="98" y="315"/>
                  </a:lnTo>
                  <a:lnTo>
                    <a:pt x="92" y="315"/>
                  </a:lnTo>
                  <a:lnTo>
                    <a:pt x="86" y="321"/>
                  </a:lnTo>
                  <a:lnTo>
                    <a:pt x="52" y="321"/>
                  </a:lnTo>
                  <a:lnTo>
                    <a:pt x="35" y="346"/>
                  </a:lnTo>
                  <a:lnTo>
                    <a:pt x="17" y="364"/>
                  </a:lnTo>
                  <a:lnTo>
                    <a:pt x="17" y="352"/>
                  </a:lnTo>
                  <a:lnTo>
                    <a:pt x="0" y="352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" name="Freeform 85"/>
            <p:cNvSpPr>
              <a:spLocks/>
            </p:cNvSpPr>
            <p:nvPr/>
          </p:nvSpPr>
          <p:spPr bwMode="auto">
            <a:xfrm>
              <a:off x="2647" y="1875"/>
              <a:ext cx="39" cy="4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42"/>
                </a:cxn>
                <a:cxn ang="0">
                  <a:pos x="5" y="48"/>
                </a:cxn>
                <a:cxn ang="0">
                  <a:pos x="23" y="48"/>
                </a:cxn>
                <a:cxn ang="0">
                  <a:pos x="34" y="42"/>
                </a:cxn>
                <a:cxn ang="0">
                  <a:pos x="40" y="30"/>
                </a:cxn>
                <a:cxn ang="0">
                  <a:pos x="40" y="18"/>
                </a:cxn>
                <a:cxn ang="0">
                  <a:pos x="34" y="6"/>
                </a:cxn>
                <a:cxn ang="0">
                  <a:pos x="28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30"/>
                </a:cxn>
              </a:cxnLst>
              <a:rect l="0" t="0" r="r" b="b"/>
              <a:pathLst>
                <a:path w="41" h="49">
                  <a:moveTo>
                    <a:pt x="0" y="30"/>
                  </a:moveTo>
                  <a:lnTo>
                    <a:pt x="0" y="42"/>
                  </a:lnTo>
                  <a:lnTo>
                    <a:pt x="5" y="48"/>
                  </a:lnTo>
                  <a:lnTo>
                    <a:pt x="23" y="48"/>
                  </a:lnTo>
                  <a:lnTo>
                    <a:pt x="34" y="42"/>
                  </a:lnTo>
                  <a:lnTo>
                    <a:pt x="40" y="30"/>
                  </a:lnTo>
                  <a:lnTo>
                    <a:pt x="40" y="18"/>
                  </a:lnTo>
                  <a:lnTo>
                    <a:pt x="34" y="6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3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" name="Freeform 86"/>
            <p:cNvSpPr>
              <a:spLocks/>
            </p:cNvSpPr>
            <p:nvPr/>
          </p:nvSpPr>
          <p:spPr bwMode="auto">
            <a:xfrm>
              <a:off x="2654" y="3833"/>
              <a:ext cx="1237" cy="293"/>
            </a:xfrm>
            <a:custGeom>
              <a:avLst/>
              <a:gdLst/>
              <a:ahLst/>
              <a:cxnLst>
                <a:cxn ang="0">
                  <a:pos x="1213" y="66"/>
                </a:cxn>
                <a:cxn ang="0">
                  <a:pos x="1179" y="73"/>
                </a:cxn>
                <a:cxn ang="0">
                  <a:pos x="1139" y="85"/>
                </a:cxn>
                <a:cxn ang="0">
                  <a:pos x="967" y="91"/>
                </a:cxn>
                <a:cxn ang="0">
                  <a:pos x="927" y="79"/>
                </a:cxn>
                <a:cxn ang="0">
                  <a:pos x="875" y="73"/>
                </a:cxn>
                <a:cxn ang="0">
                  <a:pos x="847" y="60"/>
                </a:cxn>
                <a:cxn ang="0">
                  <a:pos x="818" y="54"/>
                </a:cxn>
                <a:cxn ang="0">
                  <a:pos x="778" y="42"/>
                </a:cxn>
                <a:cxn ang="0">
                  <a:pos x="744" y="36"/>
                </a:cxn>
                <a:cxn ang="0">
                  <a:pos x="715" y="24"/>
                </a:cxn>
                <a:cxn ang="0">
                  <a:pos x="675" y="18"/>
                </a:cxn>
                <a:cxn ang="0">
                  <a:pos x="630" y="6"/>
                </a:cxn>
                <a:cxn ang="0">
                  <a:pos x="509" y="0"/>
                </a:cxn>
                <a:cxn ang="0">
                  <a:pos x="447" y="12"/>
                </a:cxn>
                <a:cxn ang="0">
                  <a:pos x="407" y="18"/>
                </a:cxn>
                <a:cxn ang="0">
                  <a:pos x="372" y="30"/>
                </a:cxn>
                <a:cxn ang="0">
                  <a:pos x="338" y="42"/>
                </a:cxn>
                <a:cxn ang="0">
                  <a:pos x="309" y="54"/>
                </a:cxn>
                <a:cxn ang="0">
                  <a:pos x="275" y="66"/>
                </a:cxn>
                <a:cxn ang="0">
                  <a:pos x="246" y="79"/>
                </a:cxn>
                <a:cxn ang="0">
                  <a:pos x="218" y="97"/>
                </a:cxn>
                <a:cxn ang="0">
                  <a:pos x="189" y="115"/>
                </a:cxn>
                <a:cxn ang="0">
                  <a:pos x="166" y="133"/>
                </a:cxn>
                <a:cxn ang="0">
                  <a:pos x="143" y="145"/>
                </a:cxn>
                <a:cxn ang="0">
                  <a:pos x="103" y="176"/>
                </a:cxn>
                <a:cxn ang="0">
                  <a:pos x="46" y="230"/>
                </a:cxn>
                <a:cxn ang="0">
                  <a:pos x="29" y="248"/>
                </a:cxn>
                <a:cxn ang="0">
                  <a:pos x="12" y="285"/>
                </a:cxn>
                <a:cxn ang="0">
                  <a:pos x="29" y="291"/>
                </a:cxn>
                <a:cxn ang="0">
                  <a:pos x="86" y="230"/>
                </a:cxn>
                <a:cxn ang="0">
                  <a:pos x="126" y="194"/>
                </a:cxn>
                <a:cxn ang="0">
                  <a:pos x="155" y="182"/>
                </a:cxn>
                <a:cxn ang="0">
                  <a:pos x="183" y="157"/>
                </a:cxn>
                <a:cxn ang="0">
                  <a:pos x="206" y="145"/>
                </a:cxn>
                <a:cxn ang="0">
                  <a:pos x="229" y="133"/>
                </a:cxn>
                <a:cxn ang="0">
                  <a:pos x="258" y="127"/>
                </a:cxn>
                <a:cxn ang="0">
                  <a:pos x="281" y="115"/>
                </a:cxn>
                <a:cxn ang="0">
                  <a:pos x="309" y="109"/>
                </a:cxn>
                <a:cxn ang="0">
                  <a:pos x="349" y="97"/>
                </a:cxn>
                <a:cxn ang="0">
                  <a:pos x="515" y="91"/>
                </a:cxn>
                <a:cxn ang="0">
                  <a:pos x="561" y="103"/>
                </a:cxn>
                <a:cxn ang="0">
                  <a:pos x="607" y="109"/>
                </a:cxn>
                <a:cxn ang="0">
                  <a:pos x="635" y="121"/>
                </a:cxn>
                <a:cxn ang="0">
                  <a:pos x="670" y="127"/>
                </a:cxn>
                <a:cxn ang="0">
                  <a:pos x="698" y="139"/>
                </a:cxn>
                <a:cxn ang="0">
                  <a:pos x="732" y="145"/>
                </a:cxn>
                <a:cxn ang="0">
                  <a:pos x="761" y="157"/>
                </a:cxn>
                <a:cxn ang="0">
                  <a:pos x="807" y="163"/>
                </a:cxn>
                <a:cxn ang="0">
                  <a:pos x="847" y="176"/>
                </a:cxn>
                <a:cxn ang="0">
                  <a:pos x="938" y="182"/>
                </a:cxn>
                <a:cxn ang="0">
                  <a:pos x="984" y="169"/>
                </a:cxn>
                <a:cxn ang="0">
                  <a:pos x="1041" y="163"/>
                </a:cxn>
                <a:cxn ang="0">
                  <a:pos x="1070" y="151"/>
                </a:cxn>
                <a:cxn ang="0">
                  <a:pos x="1098" y="145"/>
                </a:cxn>
                <a:cxn ang="0">
                  <a:pos x="1116" y="133"/>
                </a:cxn>
                <a:cxn ang="0">
                  <a:pos x="1133" y="127"/>
                </a:cxn>
                <a:cxn ang="0">
                  <a:pos x="1150" y="115"/>
                </a:cxn>
                <a:cxn ang="0">
                  <a:pos x="1167" y="109"/>
                </a:cxn>
                <a:cxn ang="0">
                  <a:pos x="1190" y="91"/>
                </a:cxn>
                <a:cxn ang="0">
                  <a:pos x="1224" y="73"/>
                </a:cxn>
              </a:cxnLst>
              <a:rect l="0" t="0" r="r" b="b"/>
              <a:pathLst>
                <a:path w="1242" h="292">
                  <a:moveTo>
                    <a:pt x="1241" y="54"/>
                  </a:moveTo>
                  <a:lnTo>
                    <a:pt x="1230" y="60"/>
                  </a:lnTo>
                  <a:lnTo>
                    <a:pt x="1213" y="66"/>
                  </a:lnTo>
                  <a:lnTo>
                    <a:pt x="1201" y="66"/>
                  </a:lnTo>
                  <a:lnTo>
                    <a:pt x="1190" y="73"/>
                  </a:lnTo>
                  <a:lnTo>
                    <a:pt x="1179" y="73"/>
                  </a:lnTo>
                  <a:lnTo>
                    <a:pt x="1167" y="79"/>
                  </a:lnTo>
                  <a:lnTo>
                    <a:pt x="1150" y="79"/>
                  </a:lnTo>
                  <a:lnTo>
                    <a:pt x="1139" y="85"/>
                  </a:lnTo>
                  <a:lnTo>
                    <a:pt x="1127" y="85"/>
                  </a:lnTo>
                  <a:lnTo>
                    <a:pt x="1116" y="91"/>
                  </a:lnTo>
                  <a:lnTo>
                    <a:pt x="967" y="91"/>
                  </a:lnTo>
                  <a:lnTo>
                    <a:pt x="956" y="85"/>
                  </a:lnTo>
                  <a:lnTo>
                    <a:pt x="933" y="85"/>
                  </a:lnTo>
                  <a:lnTo>
                    <a:pt x="927" y="79"/>
                  </a:lnTo>
                  <a:lnTo>
                    <a:pt x="904" y="79"/>
                  </a:lnTo>
                  <a:lnTo>
                    <a:pt x="893" y="73"/>
                  </a:lnTo>
                  <a:lnTo>
                    <a:pt x="875" y="73"/>
                  </a:lnTo>
                  <a:lnTo>
                    <a:pt x="864" y="66"/>
                  </a:lnTo>
                  <a:lnTo>
                    <a:pt x="853" y="66"/>
                  </a:lnTo>
                  <a:lnTo>
                    <a:pt x="847" y="60"/>
                  </a:lnTo>
                  <a:lnTo>
                    <a:pt x="835" y="60"/>
                  </a:lnTo>
                  <a:lnTo>
                    <a:pt x="824" y="54"/>
                  </a:lnTo>
                  <a:lnTo>
                    <a:pt x="818" y="54"/>
                  </a:lnTo>
                  <a:lnTo>
                    <a:pt x="807" y="48"/>
                  </a:lnTo>
                  <a:lnTo>
                    <a:pt x="784" y="48"/>
                  </a:lnTo>
                  <a:lnTo>
                    <a:pt x="778" y="42"/>
                  </a:lnTo>
                  <a:lnTo>
                    <a:pt x="767" y="42"/>
                  </a:lnTo>
                  <a:lnTo>
                    <a:pt x="755" y="36"/>
                  </a:lnTo>
                  <a:lnTo>
                    <a:pt x="744" y="36"/>
                  </a:lnTo>
                  <a:lnTo>
                    <a:pt x="738" y="30"/>
                  </a:lnTo>
                  <a:lnTo>
                    <a:pt x="727" y="30"/>
                  </a:lnTo>
                  <a:lnTo>
                    <a:pt x="715" y="24"/>
                  </a:lnTo>
                  <a:lnTo>
                    <a:pt x="692" y="24"/>
                  </a:lnTo>
                  <a:lnTo>
                    <a:pt x="687" y="18"/>
                  </a:lnTo>
                  <a:lnTo>
                    <a:pt x="675" y="18"/>
                  </a:lnTo>
                  <a:lnTo>
                    <a:pt x="664" y="12"/>
                  </a:lnTo>
                  <a:lnTo>
                    <a:pt x="641" y="12"/>
                  </a:lnTo>
                  <a:lnTo>
                    <a:pt x="630" y="6"/>
                  </a:lnTo>
                  <a:lnTo>
                    <a:pt x="595" y="6"/>
                  </a:lnTo>
                  <a:lnTo>
                    <a:pt x="584" y="0"/>
                  </a:lnTo>
                  <a:lnTo>
                    <a:pt x="509" y="0"/>
                  </a:lnTo>
                  <a:lnTo>
                    <a:pt x="498" y="6"/>
                  </a:lnTo>
                  <a:lnTo>
                    <a:pt x="458" y="6"/>
                  </a:lnTo>
                  <a:lnTo>
                    <a:pt x="447" y="12"/>
                  </a:lnTo>
                  <a:lnTo>
                    <a:pt x="435" y="12"/>
                  </a:lnTo>
                  <a:lnTo>
                    <a:pt x="418" y="18"/>
                  </a:lnTo>
                  <a:lnTo>
                    <a:pt x="407" y="18"/>
                  </a:lnTo>
                  <a:lnTo>
                    <a:pt x="395" y="24"/>
                  </a:lnTo>
                  <a:lnTo>
                    <a:pt x="384" y="24"/>
                  </a:lnTo>
                  <a:lnTo>
                    <a:pt x="372" y="30"/>
                  </a:lnTo>
                  <a:lnTo>
                    <a:pt x="361" y="30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26" y="42"/>
                  </a:lnTo>
                  <a:lnTo>
                    <a:pt x="315" y="48"/>
                  </a:lnTo>
                  <a:lnTo>
                    <a:pt x="309" y="54"/>
                  </a:lnTo>
                  <a:lnTo>
                    <a:pt x="298" y="54"/>
                  </a:lnTo>
                  <a:lnTo>
                    <a:pt x="286" y="60"/>
                  </a:lnTo>
                  <a:lnTo>
                    <a:pt x="275" y="66"/>
                  </a:lnTo>
                  <a:lnTo>
                    <a:pt x="264" y="73"/>
                  </a:lnTo>
                  <a:lnTo>
                    <a:pt x="258" y="79"/>
                  </a:lnTo>
                  <a:lnTo>
                    <a:pt x="246" y="79"/>
                  </a:lnTo>
                  <a:lnTo>
                    <a:pt x="235" y="85"/>
                  </a:lnTo>
                  <a:lnTo>
                    <a:pt x="229" y="91"/>
                  </a:lnTo>
                  <a:lnTo>
                    <a:pt x="218" y="97"/>
                  </a:lnTo>
                  <a:lnTo>
                    <a:pt x="206" y="103"/>
                  </a:lnTo>
                  <a:lnTo>
                    <a:pt x="201" y="109"/>
                  </a:lnTo>
                  <a:lnTo>
                    <a:pt x="189" y="115"/>
                  </a:lnTo>
                  <a:lnTo>
                    <a:pt x="183" y="121"/>
                  </a:lnTo>
                  <a:lnTo>
                    <a:pt x="172" y="127"/>
                  </a:lnTo>
                  <a:lnTo>
                    <a:pt x="166" y="133"/>
                  </a:lnTo>
                  <a:lnTo>
                    <a:pt x="161" y="133"/>
                  </a:lnTo>
                  <a:lnTo>
                    <a:pt x="149" y="139"/>
                  </a:lnTo>
                  <a:lnTo>
                    <a:pt x="143" y="145"/>
                  </a:lnTo>
                  <a:lnTo>
                    <a:pt x="132" y="151"/>
                  </a:lnTo>
                  <a:lnTo>
                    <a:pt x="115" y="169"/>
                  </a:lnTo>
                  <a:lnTo>
                    <a:pt x="103" y="176"/>
                  </a:lnTo>
                  <a:lnTo>
                    <a:pt x="81" y="200"/>
                  </a:lnTo>
                  <a:lnTo>
                    <a:pt x="75" y="200"/>
                  </a:lnTo>
                  <a:lnTo>
                    <a:pt x="46" y="230"/>
                  </a:lnTo>
                  <a:lnTo>
                    <a:pt x="40" y="230"/>
                  </a:lnTo>
                  <a:lnTo>
                    <a:pt x="29" y="242"/>
                  </a:lnTo>
                  <a:lnTo>
                    <a:pt x="29" y="248"/>
                  </a:lnTo>
                  <a:lnTo>
                    <a:pt x="23" y="248"/>
                  </a:lnTo>
                  <a:lnTo>
                    <a:pt x="0" y="272"/>
                  </a:lnTo>
                  <a:lnTo>
                    <a:pt x="12" y="285"/>
                  </a:lnTo>
                  <a:lnTo>
                    <a:pt x="23" y="285"/>
                  </a:lnTo>
                  <a:lnTo>
                    <a:pt x="23" y="291"/>
                  </a:lnTo>
                  <a:lnTo>
                    <a:pt x="29" y="291"/>
                  </a:lnTo>
                  <a:lnTo>
                    <a:pt x="81" y="236"/>
                  </a:lnTo>
                  <a:lnTo>
                    <a:pt x="86" y="236"/>
                  </a:lnTo>
                  <a:lnTo>
                    <a:pt x="86" y="230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26" y="194"/>
                  </a:lnTo>
                  <a:lnTo>
                    <a:pt x="132" y="194"/>
                  </a:lnTo>
                  <a:lnTo>
                    <a:pt x="143" y="182"/>
                  </a:lnTo>
                  <a:lnTo>
                    <a:pt x="155" y="182"/>
                  </a:lnTo>
                  <a:lnTo>
                    <a:pt x="172" y="163"/>
                  </a:lnTo>
                  <a:lnTo>
                    <a:pt x="178" y="163"/>
                  </a:lnTo>
                  <a:lnTo>
                    <a:pt x="183" y="157"/>
                  </a:lnTo>
                  <a:lnTo>
                    <a:pt x="195" y="151"/>
                  </a:lnTo>
                  <a:lnTo>
                    <a:pt x="201" y="151"/>
                  </a:lnTo>
                  <a:lnTo>
                    <a:pt x="206" y="145"/>
                  </a:lnTo>
                  <a:lnTo>
                    <a:pt x="212" y="145"/>
                  </a:lnTo>
                  <a:lnTo>
                    <a:pt x="223" y="139"/>
                  </a:lnTo>
                  <a:lnTo>
                    <a:pt x="229" y="133"/>
                  </a:lnTo>
                  <a:lnTo>
                    <a:pt x="241" y="133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64" y="121"/>
                  </a:lnTo>
                  <a:lnTo>
                    <a:pt x="275" y="121"/>
                  </a:lnTo>
                  <a:lnTo>
                    <a:pt x="281" y="115"/>
                  </a:lnTo>
                  <a:lnTo>
                    <a:pt x="292" y="115"/>
                  </a:lnTo>
                  <a:lnTo>
                    <a:pt x="298" y="109"/>
                  </a:lnTo>
                  <a:lnTo>
                    <a:pt x="309" y="109"/>
                  </a:lnTo>
                  <a:lnTo>
                    <a:pt x="321" y="103"/>
                  </a:lnTo>
                  <a:lnTo>
                    <a:pt x="338" y="103"/>
                  </a:lnTo>
                  <a:lnTo>
                    <a:pt x="349" y="97"/>
                  </a:lnTo>
                  <a:lnTo>
                    <a:pt x="384" y="97"/>
                  </a:lnTo>
                  <a:lnTo>
                    <a:pt x="395" y="91"/>
                  </a:lnTo>
                  <a:lnTo>
                    <a:pt x="515" y="91"/>
                  </a:lnTo>
                  <a:lnTo>
                    <a:pt x="521" y="97"/>
                  </a:lnTo>
                  <a:lnTo>
                    <a:pt x="555" y="97"/>
                  </a:lnTo>
                  <a:lnTo>
                    <a:pt x="561" y="103"/>
                  </a:lnTo>
                  <a:lnTo>
                    <a:pt x="584" y="103"/>
                  </a:lnTo>
                  <a:lnTo>
                    <a:pt x="590" y="109"/>
                  </a:lnTo>
                  <a:lnTo>
                    <a:pt x="607" y="109"/>
                  </a:lnTo>
                  <a:lnTo>
                    <a:pt x="612" y="115"/>
                  </a:lnTo>
                  <a:lnTo>
                    <a:pt x="624" y="115"/>
                  </a:lnTo>
                  <a:lnTo>
                    <a:pt x="635" y="121"/>
                  </a:lnTo>
                  <a:lnTo>
                    <a:pt x="652" y="121"/>
                  </a:lnTo>
                  <a:lnTo>
                    <a:pt x="658" y="127"/>
                  </a:lnTo>
                  <a:lnTo>
                    <a:pt x="670" y="127"/>
                  </a:lnTo>
                  <a:lnTo>
                    <a:pt x="675" y="133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10" y="139"/>
                  </a:lnTo>
                  <a:lnTo>
                    <a:pt x="721" y="145"/>
                  </a:lnTo>
                  <a:lnTo>
                    <a:pt x="732" y="145"/>
                  </a:lnTo>
                  <a:lnTo>
                    <a:pt x="738" y="151"/>
                  </a:lnTo>
                  <a:lnTo>
                    <a:pt x="755" y="151"/>
                  </a:lnTo>
                  <a:lnTo>
                    <a:pt x="761" y="157"/>
                  </a:lnTo>
                  <a:lnTo>
                    <a:pt x="773" y="157"/>
                  </a:lnTo>
                  <a:lnTo>
                    <a:pt x="784" y="163"/>
                  </a:lnTo>
                  <a:lnTo>
                    <a:pt x="807" y="163"/>
                  </a:lnTo>
                  <a:lnTo>
                    <a:pt x="813" y="169"/>
                  </a:lnTo>
                  <a:lnTo>
                    <a:pt x="835" y="169"/>
                  </a:lnTo>
                  <a:lnTo>
                    <a:pt x="847" y="176"/>
                  </a:lnTo>
                  <a:lnTo>
                    <a:pt x="881" y="176"/>
                  </a:lnTo>
                  <a:lnTo>
                    <a:pt x="887" y="182"/>
                  </a:lnTo>
                  <a:lnTo>
                    <a:pt x="938" y="182"/>
                  </a:lnTo>
                  <a:lnTo>
                    <a:pt x="944" y="176"/>
                  </a:lnTo>
                  <a:lnTo>
                    <a:pt x="978" y="176"/>
                  </a:lnTo>
                  <a:lnTo>
                    <a:pt x="984" y="169"/>
                  </a:lnTo>
                  <a:lnTo>
                    <a:pt x="1013" y="169"/>
                  </a:lnTo>
                  <a:lnTo>
                    <a:pt x="1018" y="163"/>
                  </a:lnTo>
                  <a:lnTo>
                    <a:pt x="1041" y="163"/>
                  </a:lnTo>
                  <a:lnTo>
                    <a:pt x="1047" y="157"/>
                  </a:lnTo>
                  <a:lnTo>
                    <a:pt x="1064" y="157"/>
                  </a:lnTo>
                  <a:lnTo>
                    <a:pt x="1070" y="151"/>
                  </a:lnTo>
                  <a:lnTo>
                    <a:pt x="1081" y="151"/>
                  </a:lnTo>
                  <a:lnTo>
                    <a:pt x="1081" y="145"/>
                  </a:lnTo>
                  <a:lnTo>
                    <a:pt x="1098" y="145"/>
                  </a:lnTo>
                  <a:lnTo>
                    <a:pt x="1104" y="139"/>
                  </a:lnTo>
                  <a:lnTo>
                    <a:pt x="1110" y="139"/>
                  </a:lnTo>
                  <a:lnTo>
                    <a:pt x="1116" y="133"/>
                  </a:lnTo>
                  <a:lnTo>
                    <a:pt x="1121" y="133"/>
                  </a:lnTo>
                  <a:lnTo>
                    <a:pt x="1127" y="127"/>
                  </a:lnTo>
                  <a:lnTo>
                    <a:pt x="1133" y="127"/>
                  </a:lnTo>
                  <a:lnTo>
                    <a:pt x="1139" y="121"/>
                  </a:lnTo>
                  <a:lnTo>
                    <a:pt x="1144" y="121"/>
                  </a:lnTo>
                  <a:lnTo>
                    <a:pt x="1150" y="115"/>
                  </a:lnTo>
                  <a:lnTo>
                    <a:pt x="1156" y="115"/>
                  </a:lnTo>
                  <a:lnTo>
                    <a:pt x="1161" y="109"/>
                  </a:lnTo>
                  <a:lnTo>
                    <a:pt x="1167" y="109"/>
                  </a:lnTo>
                  <a:lnTo>
                    <a:pt x="1173" y="103"/>
                  </a:lnTo>
                  <a:lnTo>
                    <a:pt x="1179" y="103"/>
                  </a:lnTo>
                  <a:lnTo>
                    <a:pt x="1190" y="91"/>
                  </a:lnTo>
                  <a:lnTo>
                    <a:pt x="1196" y="91"/>
                  </a:lnTo>
                  <a:lnTo>
                    <a:pt x="1213" y="73"/>
                  </a:lnTo>
                  <a:lnTo>
                    <a:pt x="1224" y="73"/>
                  </a:lnTo>
                  <a:lnTo>
                    <a:pt x="1241" y="54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5" name="Freeform 87"/>
            <p:cNvSpPr>
              <a:spLocks/>
            </p:cNvSpPr>
            <p:nvPr/>
          </p:nvSpPr>
          <p:spPr bwMode="auto">
            <a:xfrm>
              <a:off x="2909" y="3222"/>
              <a:ext cx="131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6"/>
                </a:cxn>
                <a:cxn ang="0">
                  <a:pos x="131" y="436"/>
                </a:cxn>
                <a:cxn ang="0">
                  <a:pos x="131" y="0"/>
                </a:cxn>
                <a:cxn ang="0">
                  <a:pos x="0" y="0"/>
                </a:cxn>
              </a:cxnLst>
              <a:rect l="0" t="0" r="r" b="b"/>
              <a:pathLst>
                <a:path w="132" h="437">
                  <a:moveTo>
                    <a:pt x="0" y="0"/>
                  </a:moveTo>
                  <a:lnTo>
                    <a:pt x="0" y="436"/>
                  </a:lnTo>
                  <a:lnTo>
                    <a:pt x="131" y="436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6" name="Freeform 88"/>
            <p:cNvSpPr>
              <a:spLocks/>
            </p:cNvSpPr>
            <p:nvPr/>
          </p:nvSpPr>
          <p:spPr bwMode="auto">
            <a:xfrm>
              <a:off x="2935" y="3078"/>
              <a:ext cx="59" cy="57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6" y="19"/>
                </a:cxn>
                <a:cxn ang="0">
                  <a:pos x="6" y="13"/>
                </a:cxn>
                <a:cxn ang="0">
                  <a:pos x="18" y="13"/>
                </a:cxn>
                <a:cxn ang="0">
                  <a:pos x="18" y="6"/>
                </a:cxn>
                <a:cxn ang="0">
                  <a:pos x="35" y="6"/>
                </a:cxn>
                <a:cxn ang="0">
                  <a:pos x="35" y="0"/>
                </a:cxn>
                <a:cxn ang="0">
                  <a:pos x="58" y="0"/>
                </a:cxn>
                <a:cxn ang="0">
                  <a:pos x="58" y="225"/>
                </a:cxn>
                <a:cxn ang="0">
                  <a:pos x="52" y="237"/>
                </a:cxn>
                <a:cxn ang="0">
                  <a:pos x="52" y="515"/>
                </a:cxn>
                <a:cxn ang="0">
                  <a:pos x="46" y="521"/>
                </a:cxn>
                <a:cxn ang="0">
                  <a:pos x="46" y="570"/>
                </a:cxn>
                <a:cxn ang="0">
                  <a:pos x="40" y="570"/>
                </a:cxn>
                <a:cxn ang="0">
                  <a:pos x="40" y="576"/>
                </a:cxn>
                <a:cxn ang="0">
                  <a:pos x="35" y="576"/>
                </a:cxn>
                <a:cxn ang="0">
                  <a:pos x="35" y="582"/>
                </a:cxn>
                <a:cxn ang="0">
                  <a:pos x="29" y="582"/>
                </a:cxn>
                <a:cxn ang="0">
                  <a:pos x="23" y="576"/>
                </a:cxn>
                <a:cxn ang="0">
                  <a:pos x="18" y="576"/>
                </a:cxn>
                <a:cxn ang="0">
                  <a:pos x="18" y="570"/>
                </a:cxn>
                <a:cxn ang="0">
                  <a:pos x="12" y="564"/>
                </a:cxn>
                <a:cxn ang="0">
                  <a:pos x="0" y="19"/>
                </a:cxn>
              </a:cxnLst>
              <a:rect l="0" t="0" r="r" b="b"/>
              <a:pathLst>
                <a:path w="59" h="583">
                  <a:moveTo>
                    <a:pt x="0" y="19"/>
                  </a:moveTo>
                  <a:lnTo>
                    <a:pt x="6" y="19"/>
                  </a:lnTo>
                  <a:lnTo>
                    <a:pt x="6" y="13"/>
                  </a:lnTo>
                  <a:lnTo>
                    <a:pt x="18" y="13"/>
                  </a:lnTo>
                  <a:lnTo>
                    <a:pt x="18" y="6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58" y="225"/>
                  </a:lnTo>
                  <a:lnTo>
                    <a:pt x="52" y="237"/>
                  </a:lnTo>
                  <a:lnTo>
                    <a:pt x="52" y="515"/>
                  </a:lnTo>
                  <a:lnTo>
                    <a:pt x="46" y="521"/>
                  </a:lnTo>
                  <a:lnTo>
                    <a:pt x="46" y="570"/>
                  </a:lnTo>
                  <a:lnTo>
                    <a:pt x="40" y="570"/>
                  </a:lnTo>
                  <a:lnTo>
                    <a:pt x="40" y="576"/>
                  </a:lnTo>
                  <a:lnTo>
                    <a:pt x="35" y="576"/>
                  </a:lnTo>
                  <a:lnTo>
                    <a:pt x="35" y="582"/>
                  </a:lnTo>
                  <a:lnTo>
                    <a:pt x="29" y="582"/>
                  </a:lnTo>
                  <a:lnTo>
                    <a:pt x="23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" name="Freeform 89"/>
            <p:cNvSpPr>
              <a:spLocks/>
            </p:cNvSpPr>
            <p:nvPr/>
          </p:nvSpPr>
          <p:spPr bwMode="auto">
            <a:xfrm>
              <a:off x="2673" y="1718"/>
              <a:ext cx="713" cy="1002"/>
            </a:xfrm>
            <a:custGeom>
              <a:avLst/>
              <a:gdLst/>
              <a:ahLst/>
              <a:cxnLst>
                <a:cxn ang="0">
                  <a:pos x="458" y="12"/>
                </a:cxn>
                <a:cxn ang="0">
                  <a:pos x="515" y="24"/>
                </a:cxn>
                <a:cxn ang="0">
                  <a:pos x="549" y="43"/>
                </a:cxn>
                <a:cxn ang="0">
                  <a:pos x="584" y="55"/>
                </a:cxn>
                <a:cxn ang="0">
                  <a:pos x="612" y="79"/>
                </a:cxn>
                <a:cxn ang="0">
                  <a:pos x="629" y="91"/>
                </a:cxn>
                <a:cxn ang="0">
                  <a:pos x="641" y="109"/>
                </a:cxn>
                <a:cxn ang="0">
                  <a:pos x="675" y="146"/>
                </a:cxn>
                <a:cxn ang="0">
                  <a:pos x="698" y="182"/>
                </a:cxn>
                <a:cxn ang="0">
                  <a:pos x="709" y="321"/>
                </a:cxn>
                <a:cxn ang="0">
                  <a:pos x="692" y="376"/>
                </a:cxn>
                <a:cxn ang="0">
                  <a:pos x="681" y="412"/>
                </a:cxn>
                <a:cxn ang="0">
                  <a:pos x="664" y="430"/>
                </a:cxn>
                <a:cxn ang="0">
                  <a:pos x="652" y="455"/>
                </a:cxn>
                <a:cxn ang="0">
                  <a:pos x="607" y="503"/>
                </a:cxn>
                <a:cxn ang="0">
                  <a:pos x="584" y="515"/>
                </a:cxn>
                <a:cxn ang="0">
                  <a:pos x="561" y="533"/>
                </a:cxn>
                <a:cxn ang="0">
                  <a:pos x="526" y="545"/>
                </a:cxn>
                <a:cxn ang="0">
                  <a:pos x="498" y="564"/>
                </a:cxn>
                <a:cxn ang="0">
                  <a:pos x="446" y="576"/>
                </a:cxn>
                <a:cxn ang="0">
                  <a:pos x="401" y="594"/>
                </a:cxn>
                <a:cxn ang="0">
                  <a:pos x="321" y="606"/>
                </a:cxn>
                <a:cxn ang="0">
                  <a:pos x="263" y="624"/>
                </a:cxn>
                <a:cxn ang="0">
                  <a:pos x="212" y="636"/>
                </a:cxn>
                <a:cxn ang="0">
                  <a:pos x="183" y="655"/>
                </a:cxn>
                <a:cxn ang="0">
                  <a:pos x="160" y="673"/>
                </a:cxn>
                <a:cxn ang="0">
                  <a:pos x="132" y="697"/>
                </a:cxn>
                <a:cxn ang="0">
                  <a:pos x="115" y="788"/>
                </a:cxn>
                <a:cxn ang="0">
                  <a:pos x="132" y="824"/>
                </a:cxn>
                <a:cxn ang="0">
                  <a:pos x="160" y="861"/>
                </a:cxn>
                <a:cxn ang="0">
                  <a:pos x="183" y="879"/>
                </a:cxn>
                <a:cxn ang="0">
                  <a:pos x="206" y="1000"/>
                </a:cxn>
                <a:cxn ang="0">
                  <a:pos x="149" y="988"/>
                </a:cxn>
                <a:cxn ang="0">
                  <a:pos x="120" y="970"/>
                </a:cxn>
                <a:cxn ang="0">
                  <a:pos x="92" y="957"/>
                </a:cxn>
                <a:cxn ang="0">
                  <a:pos x="52" y="921"/>
                </a:cxn>
                <a:cxn ang="0">
                  <a:pos x="40" y="897"/>
                </a:cxn>
                <a:cxn ang="0">
                  <a:pos x="23" y="873"/>
                </a:cxn>
                <a:cxn ang="0">
                  <a:pos x="12" y="824"/>
                </a:cxn>
                <a:cxn ang="0">
                  <a:pos x="6" y="727"/>
                </a:cxn>
                <a:cxn ang="0">
                  <a:pos x="17" y="667"/>
                </a:cxn>
                <a:cxn ang="0">
                  <a:pos x="40" y="636"/>
                </a:cxn>
                <a:cxn ang="0">
                  <a:pos x="92" y="582"/>
                </a:cxn>
                <a:cxn ang="0">
                  <a:pos x="115" y="564"/>
                </a:cxn>
                <a:cxn ang="0">
                  <a:pos x="143" y="552"/>
                </a:cxn>
                <a:cxn ang="0">
                  <a:pos x="172" y="533"/>
                </a:cxn>
                <a:cxn ang="0">
                  <a:pos x="212" y="521"/>
                </a:cxn>
                <a:cxn ang="0">
                  <a:pos x="246" y="503"/>
                </a:cxn>
                <a:cxn ang="0">
                  <a:pos x="309" y="491"/>
                </a:cxn>
                <a:cxn ang="0">
                  <a:pos x="366" y="473"/>
                </a:cxn>
                <a:cxn ang="0">
                  <a:pos x="424" y="461"/>
                </a:cxn>
                <a:cxn ang="0">
                  <a:pos x="458" y="442"/>
                </a:cxn>
                <a:cxn ang="0">
                  <a:pos x="486" y="430"/>
                </a:cxn>
                <a:cxn ang="0">
                  <a:pos x="509" y="412"/>
                </a:cxn>
                <a:cxn ang="0">
                  <a:pos x="526" y="400"/>
                </a:cxn>
                <a:cxn ang="0">
                  <a:pos x="555" y="370"/>
                </a:cxn>
                <a:cxn ang="0">
                  <a:pos x="567" y="339"/>
                </a:cxn>
                <a:cxn ang="0">
                  <a:pos x="572" y="236"/>
                </a:cxn>
                <a:cxn ang="0">
                  <a:pos x="561" y="200"/>
                </a:cxn>
                <a:cxn ang="0">
                  <a:pos x="515" y="140"/>
                </a:cxn>
                <a:cxn ang="0">
                  <a:pos x="492" y="127"/>
                </a:cxn>
                <a:cxn ang="0">
                  <a:pos x="464" y="109"/>
                </a:cxn>
                <a:cxn ang="0">
                  <a:pos x="395" y="97"/>
                </a:cxn>
              </a:cxnLst>
              <a:rect l="0" t="0" r="r" b="b"/>
              <a:pathLst>
                <a:path w="710" h="1001">
                  <a:moveTo>
                    <a:pt x="395" y="0"/>
                  </a:moveTo>
                  <a:lnTo>
                    <a:pt x="418" y="0"/>
                  </a:lnTo>
                  <a:lnTo>
                    <a:pt x="424" y="6"/>
                  </a:lnTo>
                  <a:lnTo>
                    <a:pt x="452" y="6"/>
                  </a:lnTo>
                  <a:lnTo>
                    <a:pt x="458" y="12"/>
                  </a:lnTo>
                  <a:lnTo>
                    <a:pt x="475" y="12"/>
                  </a:lnTo>
                  <a:lnTo>
                    <a:pt x="481" y="18"/>
                  </a:lnTo>
                  <a:lnTo>
                    <a:pt x="498" y="18"/>
                  </a:lnTo>
                  <a:lnTo>
                    <a:pt x="504" y="24"/>
                  </a:lnTo>
                  <a:lnTo>
                    <a:pt x="515" y="24"/>
                  </a:lnTo>
                  <a:lnTo>
                    <a:pt x="521" y="30"/>
                  </a:lnTo>
                  <a:lnTo>
                    <a:pt x="532" y="30"/>
                  </a:lnTo>
                  <a:lnTo>
                    <a:pt x="538" y="36"/>
                  </a:lnTo>
                  <a:lnTo>
                    <a:pt x="549" y="36"/>
                  </a:lnTo>
                  <a:lnTo>
                    <a:pt x="549" y="43"/>
                  </a:lnTo>
                  <a:lnTo>
                    <a:pt x="561" y="43"/>
                  </a:lnTo>
                  <a:lnTo>
                    <a:pt x="567" y="49"/>
                  </a:lnTo>
                  <a:lnTo>
                    <a:pt x="572" y="49"/>
                  </a:lnTo>
                  <a:lnTo>
                    <a:pt x="578" y="55"/>
                  </a:lnTo>
                  <a:lnTo>
                    <a:pt x="584" y="55"/>
                  </a:lnTo>
                  <a:lnTo>
                    <a:pt x="584" y="61"/>
                  </a:lnTo>
                  <a:lnTo>
                    <a:pt x="589" y="61"/>
                  </a:lnTo>
                  <a:lnTo>
                    <a:pt x="601" y="73"/>
                  </a:lnTo>
                  <a:lnTo>
                    <a:pt x="607" y="73"/>
                  </a:lnTo>
                  <a:lnTo>
                    <a:pt x="612" y="79"/>
                  </a:lnTo>
                  <a:lnTo>
                    <a:pt x="618" y="79"/>
                  </a:lnTo>
                  <a:lnTo>
                    <a:pt x="618" y="85"/>
                  </a:lnTo>
                  <a:lnTo>
                    <a:pt x="624" y="85"/>
                  </a:lnTo>
                  <a:lnTo>
                    <a:pt x="624" y="91"/>
                  </a:lnTo>
                  <a:lnTo>
                    <a:pt x="629" y="91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35" y="103"/>
                  </a:lnTo>
                  <a:lnTo>
                    <a:pt x="641" y="103"/>
                  </a:lnTo>
                  <a:lnTo>
                    <a:pt x="641" y="109"/>
                  </a:lnTo>
                  <a:lnTo>
                    <a:pt x="647" y="109"/>
                  </a:lnTo>
                  <a:lnTo>
                    <a:pt x="669" y="133"/>
                  </a:lnTo>
                  <a:lnTo>
                    <a:pt x="669" y="140"/>
                  </a:lnTo>
                  <a:lnTo>
                    <a:pt x="675" y="140"/>
                  </a:lnTo>
                  <a:lnTo>
                    <a:pt x="675" y="146"/>
                  </a:lnTo>
                  <a:lnTo>
                    <a:pt x="687" y="158"/>
                  </a:lnTo>
                  <a:lnTo>
                    <a:pt x="687" y="164"/>
                  </a:lnTo>
                  <a:lnTo>
                    <a:pt x="692" y="170"/>
                  </a:lnTo>
                  <a:lnTo>
                    <a:pt x="692" y="182"/>
                  </a:lnTo>
                  <a:lnTo>
                    <a:pt x="698" y="182"/>
                  </a:lnTo>
                  <a:lnTo>
                    <a:pt x="698" y="194"/>
                  </a:lnTo>
                  <a:lnTo>
                    <a:pt x="704" y="200"/>
                  </a:lnTo>
                  <a:lnTo>
                    <a:pt x="704" y="224"/>
                  </a:lnTo>
                  <a:lnTo>
                    <a:pt x="709" y="230"/>
                  </a:lnTo>
                  <a:lnTo>
                    <a:pt x="709" y="321"/>
                  </a:lnTo>
                  <a:lnTo>
                    <a:pt x="704" y="327"/>
                  </a:lnTo>
                  <a:lnTo>
                    <a:pt x="704" y="352"/>
                  </a:lnTo>
                  <a:lnTo>
                    <a:pt x="698" y="358"/>
                  </a:lnTo>
                  <a:lnTo>
                    <a:pt x="698" y="370"/>
                  </a:lnTo>
                  <a:lnTo>
                    <a:pt x="692" y="376"/>
                  </a:lnTo>
                  <a:lnTo>
                    <a:pt x="692" y="388"/>
                  </a:lnTo>
                  <a:lnTo>
                    <a:pt x="687" y="388"/>
                  </a:lnTo>
                  <a:lnTo>
                    <a:pt x="687" y="400"/>
                  </a:lnTo>
                  <a:lnTo>
                    <a:pt x="681" y="400"/>
                  </a:lnTo>
                  <a:lnTo>
                    <a:pt x="681" y="412"/>
                  </a:lnTo>
                  <a:lnTo>
                    <a:pt x="675" y="412"/>
                  </a:lnTo>
                  <a:lnTo>
                    <a:pt x="675" y="418"/>
                  </a:lnTo>
                  <a:lnTo>
                    <a:pt x="669" y="424"/>
                  </a:lnTo>
                  <a:lnTo>
                    <a:pt x="669" y="430"/>
                  </a:lnTo>
                  <a:lnTo>
                    <a:pt x="664" y="430"/>
                  </a:lnTo>
                  <a:lnTo>
                    <a:pt x="664" y="436"/>
                  </a:lnTo>
                  <a:lnTo>
                    <a:pt x="658" y="442"/>
                  </a:lnTo>
                  <a:lnTo>
                    <a:pt x="658" y="449"/>
                  </a:lnTo>
                  <a:lnTo>
                    <a:pt x="652" y="449"/>
                  </a:lnTo>
                  <a:lnTo>
                    <a:pt x="652" y="455"/>
                  </a:lnTo>
                  <a:lnTo>
                    <a:pt x="647" y="455"/>
                  </a:lnTo>
                  <a:lnTo>
                    <a:pt x="647" y="461"/>
                  </a:lnTo>
                  <a:lnTo>
                    <a:pt x="641" y="461"/>
                  </a:lnTo>
                  <a:lnTo>
                    <a:pt x="641" y="467"/>
                  </a:lnTo>
                  <a:lnTo>
                    <a:pt x="607" y="503"/>
                  </a:lnTo>
                  <a:lnTo>
                    <a:pt x="601" y="503"/>
                  </a:lnTo>
                  <a:lnTo>
                    <a:pt x="601" y="509"/>
                  </a:lnTo>
                  <a:lnTo>
                    <a:pt x="595" y="509"/>
                  </a:lnTo>
                  <a:lnTo>
                    <a:pt x="589" y="515"/>
                  </a:lnTo>
                  <a:lnTo>
                    <a:pt x="584" y="515"/>
                  </a:lnTo>
                  <a:lnTo>
                    <a:pt x="584" y="521"/>
                  </a:lnTo>
                  <a:lnTo>
                    <a:pt x="572" y="521"/>
                  </a:lnTo>
                  <a:lnTo>
                    <a:pt x="572" y="527"/>
                  </a:lnTo>
                  <a:lnTo>
                    <a:pt x="567" y="527"/>
                  </a:lnTo>
                  <a:lnTo>
                    <a:pt x="561" y="533"/>
                  </a:lnTo>
                  <a:lnTo>
                    <a:pt x="555" y="533"/>
                  </a:lnTo>
                  <a:lnTo>
                    <a:pt x="549" y="539"/>
                  </a:lnTo>
                  <a:lnTo>
                    <a:pt x="544" y="539"/>
                  </a:lnTo>
                  <a:lnTo>
                    <a:pt x="538" y="545"/>
                  </a:lnTo>
                  <a:lnTo>
                    <a:pt x="526" y="545"/>
                  </a:lnTo>
                  <a:lnTo>
                    <a:pt x="521" y="552"/>
                  </a:lnTo>
                  <a:lnTo>
                    <a:pt x="515" y="552"/>
                  </a:lnTo>
                  <a:lnTo>
                    <a:pt x="509" y="558"/>
                  </a:lnTo>
                  <a:lnTo>
                    <a:pt x="504" y="558"/>
                  </a:lnTo>
                  <a:lnTo>
                    <a:pt x="498" y="564"/>
                  </a:lnTo>
                  <a:lnTo>
                    <a:pt x="481" y="564"/>
                  </a:lnTo>
                  <a:lnTo>
                    <a:pt x="481" y="570"/>
                  </a:lnTo>
                  <a:lnTo>
                    <a:pt x="464" y="570"/>
                  </a:lnTo>
                  <a:lnTo>
                    <a:pt x="458" y="576"/>
                  </a:lnTo>
                  <a:lnTo>
                    <a:pt x="446" y="576"/>
                  </a:lnTo>
                  <a:lnTo>
                    <a:pt x="441" y="582"/>
                  </a:lnTo>
                  <a:lnTo>
                    <a:pt x="424" y="582"/>
                  </a:lnTo>
                  <a:lnTo>
                    <a:pt x="424" y="588"/>
                  </a:lnTo>
                  <a:lnTo>
                    <a:pt x="406" y="588"/>
                  </a:lnTo>
                  <a:lnTo>
                    <a:pt x="401" y="594"/>
                  </a:lnTo>
                  <a:lnTo>
                    <a:pt x="384" y="594"/>
                  </a:lnTo>
                  <a:lnTo>
                    <a:pt x="378" y="600"/>
                  </a:lnTo>
                  <a:lnTo>
                    <a:pt x="349" y="600"/>
                  </a:lnTo>
                  <a:lnTo>
                    <a:pt x="349" y="606"/>
                  </a:lnTo>
                  <a:lnTo>
                    <a:pt x="321" y="606"/>
                  </a:lnTo>
                  <a:lnTo>
                    <a:pt x="315" y="612"/>
                  </a:lnTo>
                  <a:lnTo>
                    <a:pt x="292" y="612"/>
                  </a:lnTo>
                  <a:lnTo>
                    <a:pt x="286" y="618"/>
                  </a:lnTo>
                  <a:lnTo>
                    <a:pt x="269" y="618"/>
                  </a:lnTo>
                  <a:lnTo>
                    <a:pt x="263" y="624"/>
                  </a:lnTo>
                  <a:lnTo>
                    <a:pt x="246" y="624"/>
                  </a:lnTo>
                  <a:lnTo>
                    <a:pt x="241" y="630"/>
                  </a:lnTo>
                  <a:lnTo>
                    <a:pt x="229" y="630"/>
                  </a:lnTo>
                  <a:lnTo>
                    <a:pt x="223" y="636"/>
                  </a:lnTo>
                  <a:lnTo>
                    <a:pt x="212" y="636"/>
                  </a:lnTo>
                  <a:lnTo>
                    <a:pt x="206" y="642"/>
                  </a:lnTo>
                  <a:lnTo>
                    <a:pt x="195" y="642"/>
                  </a:lnTo>
                  <a:lnTo>
                    <a:pt x="195" y="648"/>
                  </a:lnTo>
                  <a:lnTo>
                    <a:pt x="183" y="648"/>
                  </a:lnTo>
                  <a:lnTo>
                    <a:pt x="183" y="655"/>
                  </a:lnTo>
                  <a:lnTo>
                    <a:pt x="178" y="655"/>
                  </a:lnTo>
                  <a:lnTo>
                    <a:pt x="178" y="661"/>
                  </a:lnTo>
                  <a:lnTo>
                    <a:pt x="166" y="661"/>
                  </a:lnTo>
                  <a:lnTo>
                    <a:pt x="160" y="667"/>
                  </a:lnTo>
                  <a:lnTo>
                    <a:pt x="160" y="673"/>
                  </a:lnTo>
                  <a:lnTo>
                    <a:pt x="155" y="673"/>
                  </a:lnTo>
                  <a:lnTo>
                    <a:pt x="143" y="685"/>
                  </a:lnTo>
                  <a:lnTo>
                    <a:pt x="143" y="691"/>
                  </a:lnTo>
                  <a:lnTo>
                    <a:pt x="138" y="691"/>
                  </a:lnTo>
                  <a:lnTo>
                    <a:pt x="132" y="697"/>
                  </a:lnTo>
                  <a:lnTo>
                    <a:pt x="132" y="703"/>
                  </a:lnTo>
                  <a:lnTo>
                    <a:pt x="120" y="715"/>
                  </a:lnTo>
                  <a:lnTo>
                    <a:pt x="120" y="727"/>
                  </a:lnTo>
                  <a:lnTo>
                    <a:pt x="115" y="733"/>
                  </a:lnTo>
                  <a:lnTo>
                    <a:pt x="115" y="788"/>
                  </a:lnTo>
                  <a:lnTo>
                    <a:pt x="120" y="794"/>
                  </a:lnTo>
                  <a:lnTo>
                    <a:pt x="120" y="806"/>
                  </a:lnTo>
                  <a:lnTo>
                    <a:pt x="126" y="806"/>
                  </a:lnTo>
                  <a:lnTo>
                    <a:pt x="126" y="818"/>
                  </a:lnTo>
                  <a:lnTo>
                    <a:pt x="132" y="824"/>
                  </a:lnTo>
                  <a:lnTo>
                    <a:pt x="132" y="830"/>
                  </a:lnTo>
                  <a:lnTo>
                    <a:pt x="138" y="836"/>
                  </a:lnTo>
                  <a:lnTo>
                    <a:pt x="138" y="842"/>
                  </a:lnTo>
                  <a:lnTo>
                    <a:pt x="155" y="861"/>
                  </a:lnTo>
                  <a:lnTo>
                    <a:pt x="160" y="861"/>
                  </a:lnTo>
                  <a:lnTo>
                    <a:pt x="160" y="867"/>
                  </a:lnTo>
                  <a:lnTo>
                    <a:pt x="166" y="873"/>
                  </a:lnTo>
                  <a:lnTo>
                    <a:pt x="172" y="873"/>
                  </a:lnTo>
                  <a:lnTo>
                    <a:pt x="178" y="879"/>
                  </a:lnTo>
                  <a:lnTo>
                    <a:pt x="183" y="879"/>
                  </a:lnTo>
                  <a:lnTo>
                    <a:pt x="189" y="885"/>
                  </a:lnTo>
                  <a:lnTo>
                    <a:pt x="195" y="885"/>
                  </a:lnTo>
                  <a:lnTo>
                    <a:pt x="200" y="891"/>
                  </a:lnTo>
                  <a:lnTo>
                    <a:pt x="206" y="891"/>
                  </a:lnTo>
                  <a:lnTo>
                    <a:pt x="206" y="1000"/>
                  </a:lnTo>
                  <a:lnTo>
                    <a:pt x="183" y="1000"/>
                  </a:lnTo>
                  <a:lnTo>
                    <a:pt x="183" y="994"/>
                  </a:lnTo>
                  <a:lnTo>
                    <a:pt x="166" y="994"/>
                  </a:lnTo>
                  <a:lnTo>
                    <a:pt x="160" y="988"/>
                  </a:lnTo>
                  <a:lnTo>
                    <a:pt x="149" y="988"/>
                  </a:lnTo>
                  <a:lnTo>
                    <a:pt x="143" y="982"/>
                  </a:lnTo>
                  <a:lnTo>
                    <a:pt x="132" y="982"/>
                  </a:lnTo>
                  <a:lnTo>
                    <a:pt x="132" y="976"/>
                  </a:lnTo>
                  <a:lnTo>
                    <a:pt x="126" y="976"/>
                  </a:lnTo>
                  <a:lnTo>
                    <a:pt x="120" y="970"/>
                  </a:lnTo>
                  <a:lnTo>
                    <a:pt x="115" y="970"/>
                  </a:lnTo>
                  <a:lnTo>
                    <a:pt x="109" y="964"/>
                  </a:lnTo>
                  <a:lnTo>
                    <a:pt x="103" y="964"/>
                  </a:lnTo>
                  <a:lnTo>
                    <a:pt x="98" y="957"/>
                  </a:lnTo>
                  <a:lnTo>
                    <a:pt x="92" y="957"/>
                  </a:lnTo>
                  <a:lnTo>
                    <a:pt x="80" y="945"/>
                  </a:lnTo>
                  <a:lnTo>
                    <a:pt x="75" y="945"/>
                  </a:lnTo>
                  <a:lnTo>
                    <a:pt x="75" y="939"/>
                  </a:lnTo>
                  <a:lnTo>
                    <a:pt x="69" y="939"/>
                  </a:lnTo>
                  <a:lnTo>
                    <a:pt x="52" y="921"/>
                  </a:lnTo>
                  <a:lnTo>
                    <a:pt x="52" y="915"/>
                  </a:lnTo>
                  <a:lnTo>
                    <a:pt x="46" y="915"/>
                  </a:lnTo>
                  <a:lnTo>
                    <a:pt x="46" y="909"/>
                  </a:lnTo>
                  <a:lnTo>
                    <a:pt x="40" y="909"/>
                  </a:lnTo>
                  <a:lnTo>
                    <a:pt x="40" y="897"/>
                  </a:lnTo>
                  <a:lnTo>
                    <a:pt x="35" y="891"/>
                  </a:lnTo>
                  <a:lnTo>
                    <a:pt x="35" y="885"/>
                  </a:lnTo>
                  <a:lnTo>
                    <a:pt x="29" y="879"/>
                  </a:lnTo>
                  <a:lnTo>
                    <a:pt x="29" y="873"/>
                  </a:lnTo>
                  <a:lnTo>
                    <a:pt x="23" y="873"/>
                  </a:lnTo>
                  <a:lnTo>
                    <a:pt x="23" y="861"/>
                  </a:lnTo>
                  <a:lnTo>
                    <a:pt x="17" y="854"/>
                  </a:lnTo>
                  <a:lnTo>
                    <a:pt x="17" y="842"/>
                  </a:lnTo>
                  <a:lnTo>
                    <a:pt x="12" y="836"/>
                  </a:lnTo>
                  <a:lnTo>
                    <a:pt x="12" y="824"/>
                  </a:lnTo>
                  <a:lnTo>
                    <a:pt x="6" y="818"/>
                  </a:lnTo>
                  <a:lnTo>
                    <a:pt x="6" y="800"/>
                  </a:lnTo>
                  <a:lnTo>
                    <a:pt x="0" y="794"/>
                  </a:lnTo>
                  <a:lnTo>
                    <a:pt x="0" y="733"/>
                  </a:lnTo>
                  <a:lnTo>
                    <a:pt x="6" y="727"/>
                  </a:lnTo>
                  <a:lnTo>
                    <a:pt x="6" y="703"/>
                  </a:lnTo>
                  <a:lnTo>
                    <a:pt x="12" y="697"/>
                  </a:lnTo>
                  <a:lnTo>
                    <a:pt x="12" y="685"/>
                  </a:lnTo>
                  <a:lnTo>
                    <a:pt x="17" y="679"/>
                  </a:lnTo>
                  <a:lnTo>
                    <a:pt x="17" y="667"/>
                  </a:lnTo>
                  <a:lnTo>
                    <a:pt x="23" y="667"/>
                  </a:lnTo>
                  <a:lnTo>
                    <a:pt x="23" y="655"/>
                  </a:lnTo>
                  <a:lnTo>
                    <a:pt x="35" y="642"/>
                  </a:lnTo>
                  <a:lnTo>
                    <a:pt x="35" y="636"/>
                  </a:lnTo>
                  <a:lnTo>
                    <a:pt x="40" y="636"/>
                  </a:lnTo>
                  <a:lnTo>
                    <a:pt x="46" y="630"/>
                  </a:lnTo>
                  <a:lnTo>
                    <a:pt x="46" y="624"/>
                  </a:lnTo>
                  <a:lnTo>
                    <a:pt x="75" y="594"/>
                  </a:lnTo>
                  <a:lnTo>
                    <a:pt x="80" y="594"/>
                  </a:lnTo>
                  <a:lnTo>
                    <a:pt x="92" y="582"/>
                  </a:lnTo>
                  <a:lnTo>
                    <a:pt x="98" y="582"/>
                  </a:lnTo>
                  <a:lnTo>
                    <a:pt x="98" y="576"/>
                  </a:lnTo>
                  <a:lnTo>
                    <a:pt x="103" y="570"/>
                  </a:lnTo>
                  <a:lnTo>
                    <a:pt x="109" y="570"/>
                  </a:lnTo>
                  <a:lnTo>
                    <a:pt x="115" y="564"/>
                  </a:lnTo>
                  <a:lnTo>
                    <a:pt x="120" y="564"/>
                  </a:lnTo>
                  <a:lnTo>
                    <a:pt x="126" y="558"/>
                  </a:lnTo>
                  <a:lnTo>
                    <a:pt x="132" y="558"/>
                  </a:lnTo>
                  <a:lnTo>
                    <a:pt x="138" y="552"/>
                  </a:lnTo>
                  <a:lnTo>
                    <a:pt x="143" y="552"/>
                  </a:lnTo>
                  <a:lnTo>
                    <a:pt x="149" y="545"/>
                  </a:lnTo>
                  <a:lnTo>
                    <a:pt x="155" y="545"/>
                  </a:lnTo>
                  <a:lnTo>
                    <a:pt x="160" y="539"/>
                  </a:lnTo>
                  <a:lnTo>
                    <a:pt x="166" y="539"/>
                  </a:lnTo>
                  <a:lnTo>
                    <a:pt x="172" y="533"/>
                  </a:lnTo>
                  <a:lnTo>
                    <a:pt x="178" y="533"/>
                  </a:lnTo>
                  <a:lnTo>
                    <a:pt x="183" y="527"/>
                  </a:lnTo>
                  <a:lnTo>
                    <a:pt x="195" y="527"/>
                  </a:lnTo>
                  <a:lnTo>
                    <a:pt x="200" y="521"/>
                  </a:lnTo>
                  <a:lnTo>
                    <a:pt x="212" y="521"/>
                  </a:lnTo>
                  <a:lnTo>
                    <a:pt x="218" y="515"/>
                  </a:lnTo>
                  <a:lnTo>
                    <a:pt x="229" y="515"/>
                  </a:lnTo>
                  <a:lnTo>
                    <a:pt x="229" y="509"/>
                  </a:lnTo>
                  <a:lnTo>
                    <a:pt x="246" y="509"/>
                  </a:lnTo>
                  <a:lnTo>
                    <a:pt x="246" y="503"/>
                  </a:lnTo>
                  <a:lnTo>
                    <a:pt x="263" y="503"/>
                  </a:lnTo>
                  <a:lnTo>
                    <a:pt x="263" y="497"/>
                  </a:lnTo>
                  <a:lnTo>
                    <a:pt x="286" y="497"/>
                  </a:lnTo>
                  <a:lnTo>
                    <a:pt x="286" y="491"/>
                  </a:lnTo>
                  <a:lnTo>
                    <a:pt x="309" y="491"/>
                  </a:lnTo>
                  <a:lnTo>
                    <a:pt x="315" y="485"/>
                  </a:lnTo>
                  <a:lnTo>
                    <a:pt x="332" y="485"/>
                  </a:lnTo>
                  <a:lnTo>
                    <a:pt x="338" y="479"/>
                  </a:lnTo>
                  <a:lnTo>
                    <a:pt x="361" y="479"/>
                  </a:lnTo>
                  <a:lnTo>
                    <a:pt x="366" y="473"/>
                  </a:lnTo>
                  <a:lnTo>
                    <a:pt x="384" y="473"/>
                  </a:lnTo>
                  <a:lnTo>
                    <a:pt x="389" y="467"/>
                  </a:lnTo>
                  <a:lnTo>
                    <a:pt x="406" y="467"/>
                  </a:lnTo>
                  <a:lnTo>
                    <a:pt x="412" y="461"/>
                  </a:lnTo>
                  <a:lnTo>
                    <a:pt x="424" y="461"/>
                  </a:lnTo>
                  <a:lnTo>
                    <a:pt x="424" y="455"/>
                  </a:lnTo>
                  <a:lnTo>
                    <a:pt x="441" y="455"/>
                  </a:lnTo>
                  <a:lnTo>
                    <a:pt x="446" y="449"/>
                  </a:lnTo>
                  <a:lnTo>
                    <a:pt x="452" y="449"/>
                  </a:lnTo>
                  <a:lnTo>
                    <a:pt x="458" y="442"/>
                  </a:lnTo>
                  <a:lnTo>
                    <a:pt x="464" y="442"/>
                  </a:lnTo>
                  <a:lnTo>
                    <a:pt x="469" y="436"/>
                  </a:lnTo>
                  <a:lnTo>
                    <a:pt x="475" y="436"/>
                  </a:lnTo>
                  <a:lnTo>
                    <a:pt x="481" y="430"/>
                  </a:lnTo>
                  <a:lnTo>
                    <a:pt x="486" y="430"/>
                  </a:lnTo>
                  <a:lnTo>
                    <a:pt x="492" y="424"/>
                  </a:lnTo>
                  <a:lnTo>
                    <a:pt x="498" y="424"/>
                  </a:lnTo>
                  <a:lnTo>
                    <a:pt x="498" y="418"/>
                  </a:lnTo>
                  <a:lnTo>
                    <a:pt x="504" y="418"/>
                  </a:lnTo>
                  <a:lnTo>
                    <a:pt x="509" y="412"/>
                  </a:lnTo>
                  <a:lnTo>
                    <a:pt x="515" y="412"/>
                  </a:lnTo>
                  <a:lnTo>
                    <a:pt x="515" y="406"/>
                  </a:lnTo>
                  <a:lnTo>
                    <a:pt x="521" y="406"/>
                  </a:lnTo>
                  <a:lnTo>
                    <a:pt x="521" y="400"/>
                  </a:lnTo>
                  <a:lnTo>
                    <a:pt x="526" y="400"/>
                  </a:lnTo>
                  <a:lnTo>
                    <a:pt x="526" y="394"/>
                  </a:lnTo>
                  <a:lnTo>
                    <a:pt x="532" y="394"/>
                  </a:lnTo>
                  <a:lnTo>
                    <a:pt x="549" y="376"/>
                  </a:lnTo>
                  <a:lnTo>
                    <a:pt x="549" y="370"/>
                  </a:lnTo>
                  <a:lnTo>
                    <a:pt x="555" y="370"/>
                  </a:lnTo>
                  <a:lnTo>
                    <a:pt x="555" y="358"/>
                  </a:lnTo>
                  <a:lnTo>
                    <a:pt x="561" y="358"/>
                  </a:lnTo>
                  <a:lnTo>
                    <a:pt x="561" y="352"/>
                  </a:lnTo>
                  <a:lnTo>
                    <a:pt x="567" y="346"/>
                  </a:lnTo>
                  <a:lnTo>
                    <a:pt x="567" y="339"/>
                  </a:lnTo>
                  <a:lnTo>
                    <a:pt x="572" y="333"/>
                  </a:lnTo>
                  <a:lnTo>
                    <a:pt x="572" y="321"/>
                  </a:lnTo>
                  <a:lnTo>
                    <a:pt x="578" y="315"/>
                  </a:lnTo>
                  <a:lnTo>
                    <a:pt x="578" y="243"/>
                  </a:lnTo>
                  <a:lnTo>
                    <a:pt x="572" y="236"/>
                  </a:lnTo>
                  <a:lnTo>
                    <a:pt x="572" y="224"/>
                  </a:lnTo>
                  <a:lnTo>
                    <a:pt x="567" y="218"/>
                  </a:lnTo>
                  <a:lnTo>
                    <a:pt x="567" y="212"/>
                  </a:lnTo>
                  <a:lnTo>
                    <a:pt x="561" y="206"/>
                  </a:lnTo>
                  <a:lnTo>
                    <a:pt x="561" y="200"/>
                  </a:lnTo>
                  <a:lnTo>
                    <a:pt x="555" y="194"/>
                  </a:lnTo>
                  <a:lnTo>
                    <a:pt x="555" y="188"/>
                  </a:lnTo>
                  <a:lnTo>
                    <a:pt x="544" y="176"/>
                  </a:lnTo>
                  <a:lnTo>
                    <a:pt x="544" y="170"/>
                  </a:lnTo>
                  <a:lnTo>
                    <a:pt x="515" y="140"/>
                  </a:lnTo>
                  <a:lnTo>
                    <a:pt x="509" y="140"/>
                  </a:lnTo>
                  <a:lnTo>
                    <a:pt x="509" y="133"/>
                  </a:lnTo>
                  <a:lnTo>
                    <a:pt x="504" y="133"/>
                  </a:lnTo>
                  <a:lnTo>
                    <a:pt x="498" y="127"/>
                  </a:lnTo>
                  <a:lnTo>
                    <a:pt x="492" y="127"/>
                  </a:lnTo>
                  <a:lnTo>
                    <a:pt x="486" y="121"/>
                  </a:lnTo>
                  <a:lnTo>
                    <a:pt x="481" y="121"/>
                  </a:lnTo>
                  <a:lnTo>
                    <a:pt x="475" y="115"/>
                  </a:lnTo>
                  <a:lnTo>
                    <a:pt x="464" y="115"/>
                  </a:lnTo>
                  <a:lnTo>
                    <a:pt x="464" y="109"/>
                  </a:lnTo>
                  <a:lnTo>
                    <a:pt x="446" y="109"/>
                  </a:lnTo>
                  <a:lnTo>
                    <a:pt x="441" y="103"/>
                  </a:lnTo>
                  <a:lnTo>
                    <a:pt x="418" y="103"/>
                  </a:lnTo>
                  <a:lnTo>
                    <a:pt x="412" y="97"/>
                  </a:lnTo>
                  <a:lnTo>
                    <a:pt x="395" y="97"/>
                  </a:lnTo>
                  <a:lnTo>
                    <a:pt x="39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" name="Freeform 90"/>
            <p:cNvSpPr>
              <a:spLocks/>
            </p:cNvSpPr>
            <p:nvPr/>
          </p:nvSpPr>
          <p:spPr bwMode="auto">
            <a:xfrm>
              <a:off x="2654" y="1699"/>
              <a:ext cx="752" cy="1048"/>
            </a:xfrm>
            <a:custGeom>
              <a:avLst/>
              <a:gdLst/>
              <a:ahLst/>
              <a:cxnLst>
                <a:cxn ang="0">
                  <a:pos x="515" y="67"/>
                </a:cxn>
                <a:cxn ang="0">
                  <a:pos x="624" y="127"/>
                </a:cxn>
                <a:cxn ang="0">
                  <a:pos x="698" y="218"/>
                </a:cxn>
                <a:cxn ang="0">
                  <a:pos x="698" y="376"/>
                </a:cxn>
                <a:cxn ang="0">
                  <a:pos x="664" y="448"/>
                </a:cxn>
                <a:cxn ang="0">
                  <a:pos x="601" y="515"/>
                </a:cxn>
                <a:cxn ang="0">
                  <a:pos x="538" y="545"/>
                </a:cxn>
                <a:cxn ang="0">
                  <a:pos x="435" y="582"/>
                </a:cxn>
                <a:cxn ang="0">
                  <a:pos x="338" y="606"/>
                </a:cxn>
                <a:cxn ang="0">
                  <a:pos x="218" y="636"/>
                </a:cxn>
                <a:cxn ang="0">
                  <a:pos x="161" y="679"/>
                </a:cxn>
                <a:cxn ang="0">
                  <a:pos x="132" y="715"/>
                </a:cxn>
                <a:cxn ang="0">
                  <a:pos x="109" y="794"/>
                </a:cxn>
                <a:cxn ang="0">
                  <a:pos x="132" y="860"/>
                </a:cxn>
                <a:cxn ang="0">
                  <a:pos x="149" y="885"/>
                </a:cxn>
                <a:cxn ang="0">
                  <a:pos x="183" y="915"/>
                </a:cxn>
                <a:cxn ang="0">
                  <a:pos x="201" y="994"/>
                </a:cxn>
                <a:cxn ang="0">
                  <a:pos x="126" y="957"/>
                </a:cxn>
                <a:cxn ang="0">
                  <a:pos x="92" y="927"/>
                </a:cxn>
                <a:cxn ang="0">
                  <a:pos x="63" y="872"/>
                </a:cxn>
                <a:cxn ang="0">
                  <a:pos x="52" y="721"/>
                </a:cxn>
                <a:cxn ang="0">
                  <a:pos x="115" y="630"/>
                </a:cxn>
                <a:cxn ang="0">
                  <a:pos x="195" y="582"/>
                </a:cxn>
                <a:cxn ang="0">
                  <a:pos x="281" y="545"/>
                </a:cxn>
                <a:cxn ang="0">
                  <a:pos x="401" y="521"/>
                </a:cxn>
                <a:cxn ang="0">
                  <a:pos x="469" y="497"/>
                </a:cxn>
                <a:cxn ang="0">
                  <a:pos x="601" y="388"/>
                </a:cxn>
                <a:cxn ang="0">
                  <a:pos x="612" y="242"/>
                </a:cxn>
                <a:cxn ang="0">
                  <a:pos x="572" y="170"/>
                </a:cxn>
                <a:cxn ang="0">
                  <a:pos x="475" y="109"/>
                </a:cxn>
                <a:cxn ang="0">
                  <a:pos x="418" y="0"/>
                </a:cxn>
                <a:cxn ang="0">
                  <a:pos x="487" y="164"/>
                </a:cxn>
                <a:cxn ang="0">
                  <a:pos x="527" y="188"/>
                </a:cxn>
                <a:cxn ang="0">
                  <a:pos x="561" y="230"/>
                </a:cxn>
                <a:cxn ang="0">
                  <a:pos x="572" y="345"/>
                </a:cxn>
                <a:cxn ang="0">
                  <a:pos x="509" y="418"/>
                </a:cxn>
                <a:cxn ang="0">
                  <a:pos x="441" y="454"/>
                </a:cxn>
                <a:cxn ang="0">
                  <a:pos x="349" y="479"/>
                </a:cxn>
                <a:cxn ang="0">
                  <a:pos x="241" y="509"/>
                </a:cxn>
                <a:cxn ang="0">
                  <a:pos x="172" y="539"/>
                </a:cxn>
                <a:cxn ang="0">
                  <a:pos x="81" y="600"/>
                </a:cxn>
                <a:cxn ang="0">
                  <a:pos x="18" y="685"/>
                </a:cxn>
                <a:cxn ang="0">
                  <a:pos x="6" y="836"/>
                </a:cxn>
                <a:cxn ang="0">
                  <a:pos x="35" y="915"/>
                </a:cxn>
                <a:cxn ang="0">
                  <a:pos x="69" y="975"/>
                </a:cxn>
                <a:cxn ang="0">
                  <a:pos x="138" y="1018"/>
                </a:cxn>
                <a:cxn ang="0">
                  <a:pos x="212" y="1042"/>
                </a:cxn>
                <a:cxn ang="0">
                  <a:pos x="218" y="885"/>
                </a:cxn>
                <a:cxn ang="0">
                  <a:pos x="172" y="830"/>
                </a:cxn>
                <a:cxn ang="0">
                  <a:pos x="161" y="757"/>
                </a:cxn>
                <a:cxn ang="0">
                  <a:pos x="183" y="715"/>
                </a:cxn>
                <a:cxn ang="0">
                  <a:pos x="201" y="703"/>
                </a:cxn>
                <a:cxn ang="0">
                  <a:pos x="246" y="679"/>
                </a:cxn>
                <a:cxn ang="0">
                  <a:pos x="378" y="648"/>
                </a:cxn>
                <a:cxn ang="0">
                  <a:pos x="458" y="630"/>
                </a:cxn>
                <a:cxn ang="0">
                  <a:pos x="567" y="588"/>
                </a:cxn>
                <a:cxn ang="0">
                  <a:pos x="652" y="533"/>
                </a:cxn>
                <a:cxn ang="0">
                  <a:pos x="704" y="466"/>
                </a:cxn>
                <a:cxn ang="0">
                  <a:pos x="744" y="388"/>
                </a:cxn>
                <a:cxn ang="0">
                  <a:pos x="738" y="200"/>
                </a:cxn>
                <a:cxn ang="0">
                  <a:pos x="664" y="97"/>
                </a:cxn>
                <a:cxn ang="0">
                  <a:pos x="555" y="30"/>
                </a:cxn>
                <a:cxn ang="0">
                  <a:pos x="418" y="0"/>
                </a:cxn>
              </a:cxnLst>
              <a:rect l="0" t="0" r="r" b="b"/>
              <a:pathLst>
                <a:path w="756" h="1049">
                  <a:moveTo>
                    <a:pt x="418" y="48"/>
                  </a:moveTo>
                  <a:lnTo>
                    <a:pt x="447" y="48"/>
                  </a:lnTo>
                  <a:lnTo>
                    <a:pt x="452" y="54"/>
                  </a:lnTo>
                  <a:lnTo>
                    <a:pt x="475" y="54"/>
                  </a:lnTo>
                  <a:lnTo>
                    <a:pt x="481" y="60"/>
                  </a:lnTo>
                  <a:lnTo>
                    <a:pt x="498" y="60"/>
                  </a:lnTo>
                  <a:lnTo>
                    <a:pt x="509" y="67"/>
                  </a:lnTo>
                  <a:lnTo>
                    <a:pt x="515" y="67"/>
                  </a:lnTo>
                  <a:lnTo>
                    <a:pt x="538" y="73"/>
                  </a:lnTo>
                  <a:lnTo>
                    <a:pt x="549" y="79"/>
                  </a:lnTo>
                  <a:lnTo>
                    <a:pt x="561" y="85"/>
                  </a:lnTo>
                  <a:lnTo>
                    <a:pt x="595" y="103"/>
                  </a:lnTo>
                  <a:lnTo>
                    <a:pt x="607" y="109"/>
                  </a:lnTo>
                  <a:lnTo>
                    <a:pt x="618" y="121"/>
                  </a:lnTo>
                  <a:lnTo>
                    <a:pt x="624" y="121"/>
                  </a:lnTo>
                  <a:lnTo>
                    <a:pt x="624" y="127"/>
                  </a:lnTo>
                  <a:lnTo>
                    <a:pt x="635" y="139"/>
                  </a:lnTo>
                  <a:lnTo>
                    <a:pt x="647" y="139"/>
                  </a:lnTo>
                  <a:lnTo>
                    <a:pt x="670" y="170"/>
                  </a:lnTo>
                  <a:lnTo>
                    <a:pt x="681" y="182"/>
                  </a:lnTo>
                  <a:lnTo>
                    <a:pt x="681" y="188"/>
                  </a:lnTo>
                  <a:lnTo>
                    <a:pt x="692" y="206"/>
                  </a:lnTo>
                  <a:lnTo>
                    <a:pt x="692" y="212"/>
                  </a:lnTo>
                  <a:lnTo>
                    <a:pt x="698" y="218"/>
                  </a:lnTo>
                  <a:lnTo>
                    <a:pt x="698" y="230"/>
                  </a:lnTo>
                  <a:lnTo>
                    <a:pt x="704" y="236"/>
                  </a:lnTo>
                  <a:lnTo>
                    <a:pt x="704" y="279"/>
                  </a:lnTo>
                  <a:lnTo>
                    <a:pt x="710" y="285"/>
                  </a:lnTo>
                  <a:lnTo>
                    <a:pt x="710" y="309"/>
                  </a:lnTo>
                  <a:lnTo>
                    <a:pt x="704" y="315"/>
                  </a:lnTo>
                  <a:lnTo>
                    <a:pt x="704" y="333"/>
                  </a:lnTo>
                  <a:lnTo>
                    <a:pt x="698" y="376"/>
                  </a:lnTo>
                  <a:lnTo>
                    <a:pt x="698" y="382"/>
                  </a:lnTo>
                  <a:lnTo>
                    <a:pt x="692" y="382"/>
                  </a:lnTo>
                  <a:lnTo>
                    <a:pt x="692" y="400"/>
                  </a:lnTo>
                  <a:lnTo>
                    <a:pt x="681" y="412"/>
                  </a:lnTo>
                  <a:lnTo>
                    <a:pt x="681" y="418"/>
                  </a:lnTo>
                  <a:lnTo>
                    <a:pt x="675" y="430"/>
                  </a:lnTo>
                  <a:lnTo>
                    <a:pt x="664" y="442"/>
                  </a:lnTo>
                  <a:lnTo>
                    <a:pt x="664" y="448"/>
                  </a:lnTo>
                  <a:lnTo>
                    <a:pt x="658" y="460"/>
                  </a:lnTo>
                  <a:lnTo>
                    <a:pt x="647" y="466"/>
                  </a:lnTo>
                  <a:lnTo>
                    <a:pt x="641" y="479"/>
                  </a:lnTo>
                  <a:lnTo>
                    <a:pt x="635" y="485"/>
                  </a:lnTo>
                  <a:lnTo>
                    <a:pt x="624" y="491"/>
                  </a:lnTo>
                  <a:lnTo>
                    <a:pt x="618" y="497"/>
                  </a:lnTo>
                  <a:lnTo>
                    <a:pt x="624" y="491"/>
                  </a:lnTo>
                  <a:lnTo>
                    <a:pt x="601" y="515"/>
                  </a:lnTo>
                  <a:lnTo>
                    <a:pt x="595" y="515"/>
                  </a:lnTo>
                  <a:lnTo>
                    <a:pt x="584" y="527"/>
                  </a:lnTo>
                  <a:lnTo>
                    <a:pt x="578" y="527"/>
                  </a:lnTo>
                  <a:lnTo>
                    <a:pt x="572" y="533"/>
                  </a:lnTo>
                  <a:lnTo>
                    <a:pt x="561" y="539"/>
                  </a:lnTo>
                  <a:lnTo>
                    <a:pt x="555" y="539"/>
                  </a:lnTo>
                  <a:lnTo>
                    <a:pt x="549" y="545"/>
                  </a:lnTo>
                  <a:lnTo>
                    <a:pt x="538" y="545"/>
                  </a:lnTo>
                  <a:lnTo>
                    <a:pt x="521" y="551"/>
                  </a:lnTo>
                  <a:lnTo>
                    <a:pt x="515" y="557"/>
                  </a:lnTo>
                  <a:lnTo>
                    <a:pt x="504" y="563"/>
                  </a:lnTo>
                  <a:lnTo>
                    <a:pt x="498" y="563"/>
                  </a:lnTo>
                  <a:lnTo>
                    <a:pt x="469" y="576"/>
                  </a:lnTo>
                  <a:lnTo>
                    <a:pt x="458" y="576"/>
                  </a:lnTo>
                  <a:lnTo>
                    <a:pt x="447" y="582"/>
                  </a:lnTo>
                  <a:lnTo>
                    <a:pt x="435" y="582"/>
                  </a:lnTo>
                  <a:lnTo>
                    <a:pt x="429" y="588"/>
                  </a:lnTo>
                  <a:lnTo>
                    <a:pt x="418" y="588"/>
                  </a:lnTo>
                  <a:lnTo>
                    <a:pt x="412" y="594"/>
                  </a:lnTo>
                  <a:lnTo>
                    <a:pt x="395" y="594"/>
                  </a:lnTo>
                  <a:lnTo>
                    <a:pt x="389" y="600"/>
                  </a:lnTo>
                  <a:lnTo>
                    <a:pt x="372" y="600"/>
                  </a:lnTo>
                  <a:lnTo>
                    <a:pt x="344" y="606"/>
                  </a:lnTo>
                  <a:lnTo>
                    <a:pt x="338" y="606"/>
                  </a:lnTo>
                  <a:lnTo>
                    <a:pt x="281" y="618"/>
                  </a:lnTo>
                  <a:lnTo>
                    <a:pt x="275" y="618"/>
                  </a:lnTo>
                  <a:lnTo>
                    <a:pt x="264" y="624"/>
                  </a:lnTo>
                  <a:lnTo>
                    <a:pt x="252" y="624"/>
                  </a:lnTo>
                  <a:lnTo>
                    <a:pt x="246" y="630"/>
                  </a:lnTo>
                  <a:lnTo>
                    <a:pt x="235" y="630"/>
                  </a:lnTo>
                  <a:lnTo>
                    <a:pt x="229" y="636"/>
                  </a:lnTo>
                  <a:lnTo>
                    <a:pt x="218" y="636"/>
                  </a:lnTo>
                  <a:lnTo>
                    <a:pt x="212" y="642"/>
                  </a:lnTo>
                  <a:lnTo>
                    <a:pt x="206" y="642"/>
                  </a:lnTo>
                  <a:lnTo>
                    <a:pt x="195" y="654"/>
                  </a:lnTo>
                  <a:lnTo>
                    <a:pt x="183" y="660"/>
                  </a:lnTo>
                  <a:lnTo>
                    <a:pt x="178" y="666"/>
                  </a:lnTo>
                  <a:lnTo>
                    <a:pt x="183" y="660"/>
                  </a:lnTo>
                  <a:lnTo>
                    <a:pt x="172" y="666"/>
                  </a:lnTo>
                  <a:lnTo>
                    <a:pt x="161" y="679"/>
                  </a:lnTo>
                  <a:lnTo>
                    <a:pt x="155" y="679"/>
                  </a:lnTo>
                  <a:lnTo>
                    <a:pt x="155" y="685"/>
                  </a:lnTo>
                  <a:lnTo>
                    <a:pt x="149" y="685"/>
                  </a:lnTo>
                  <a:lnTo>
                    <a:pt x="143" y="691"/>
                  </a:lnTo>
                  <a:lnTo>
                    <a:pt x="138" y="703"/>
                  </a:lnTo>
                  <a:lnTo>
                    <a:pt x="138" y="709"/>
                  </a:lnTo>
                  <a:lnTo>
                    <a:pt x="132" y="709"/>
                  </a:lnTo>
                  <a:lnTo>
                    <a:pt x="132" y="715"/>
                  </a:lnTo>
                  <a:lnTo>
                    <a:pt x="126" y="721"/>
                  </a:lnTo>
                  <a:lnTo>
                    <a:pt x="121" y="733"/>
                  </a:lnTo>
                  <a:lnTo>
                    <a:pt x="121" y="739"/>
                  </a:lnTo>
                  <a:lnTo>
                    <a:pt x="115" y="745"/>
                  </a:lnTo>
                  <a:lnTo>
                    <a:pt x="115" y="763"/>
                  </a:lnTo>
                  <a:lnTo>
                    <a:pt x="115" y="751"/>
                  </a:lnTo>
                  <a:lnTo>
                    <a:pt x="109" y="757"/>
                  </a:lnTo>
                  <a:lnTo>
                    <a:pt x="109" y="794"/>
                  </a:lnTo>
                  <a:lnTo>
                    <a:pt x="115" y="800"/>
                  </a:lnTo>
                  <a:lnTo>
                    <a:pt x="115" y="824"/>
                  </a:lnTo>
                  <a:lnTo>
                    <a:pt x="121" y="830"/>
                  </a:lnTo>
                  <a:lnTo>
                    <a:pt x="121" y="836"/>
                  </a:lnTo>
                  <a:lnTo>
                    <a:pt x="126" y="842"/>
                  </a:lnTo>
                  <a:lnTo>
                    <a:pt x="126" y="854"/>
                  </a:lnTo>
                  <a:lnTo>
                    <a:pt x="132" y="854"/>
                  </a:lnTo>
                  <a:lnTo>
                    <a:pt x="132" y="860"/>
                  </a:lnTo>
                  <a:lnTo>
                    <a:pt x="138" y="866"/>
                  </a:lnTo>
                  <a:lnTo>
                    <a:pt x="132" y="860"/>
                  </a:lnTo>
                  <a:lnTo>
                    <a:pt x="132" y="866"/>
                  </a:lnTo>
                  <a:lnTo>
                    <a:pt x="132" y="860"/>
                  </a:lnTo>
                  <a:lnTo>
                    <a:pt x="138" y="866"/>
                  </a:lnTo>
                  <a:lnTo>
                    <a:pt x="138" y="878"/>
                  </a:lnTo>
                  <a:lnTo>
                    <a:pt x="143" y="878"/>
                  </a:lnTo>
                  <a:lnTo>
                    <a:pt x="149" y="885"/>
                  </a:lnTo>
                  <a:lnTo>
                    <a:pt x="149" y="891"/>
                  </a:lnTo>
                  <a:lnTo>
                    <a:pt x="161" y="903"/>
                  </a:lnTo>
                  <a:lnTo>
                    <a:pt x="161" y="897"/>
                  </a:lnTo>
                  <a:lnTo>
                    <a:pt x="161" y="903"/>
                  </a:lnTo>
                  <a:lnTo>
                    <a:pt x="166" y="909"/>
                  </a:lnTo>
                  <a:lnTo>
                    <a:pt x="172" y="909"/>
                  </a:lnTo>
                  <a:lnTo>
                    <a:pt x="178" y="915"/>
                  </a:lnTo>
                  <a:lnTo>
                    <a:pt x="183" y="915"/>
                  </a:lnTo>
                  <a:lnTo>
                    <a:pt x="183" y="921"/>
                  </a:lnTo>
                  <a:lnTo>
                    <a:pt x="206" y="933"/>
                  </a:lnTo>
                  <a:lnTo>
                    <a:pt x="218" y="933"/>
                  </a:lnTo>
                  <a:lnTo>
                    <a:pt x="206" y="915"/>
                  </a:lnTo>
                  <a:lnTo>
                    <a:pt x="206" y="1024"/>
                  </a:lnTo>
                  <a:lnTo>
                    <a:pt x="252" y="1024"/>
                  </a:lnTo>
                  <a:lnTo>
                    <a:pt x="223" y="994"/>
                  </a:lnTo>
                  <a:lnTo>
                    <a:pt x="201" y="994"/>
                  </a:lnTo>
                  <a:lnTo>
                    <a:pt x="195" y="988"/>
                  </a:lnTo>
                  <a:lnTo>
                    <a:pt x="178" y="988"/>
                  </a:lnTo>
                  <a:lnTo>
                    <a:pt x="172" y="981"/>
                  </a:lnTo>
                  <a:lnTo>
                    <a:pt x="166" y="981"/>
                  </a:lnTo>
                  <a:lnTo>
                    <a:pt x="155" y="969"/>
                  </a:lnTo>
                  <a:lnTo>
                    <a:pt x="143" y="969"/>
                  </a:lnTo>
                  <a:lnTo>
                    <a:pt x="132" y="957"/>
                  </a:lnTo>
                  <a:lnTo>
                    <a:pt x="126" y="957"/>
                  </a:lnTo>
                  <a:lnTo>
                    <a:pt x="121" y="951"/>
                  </a:lnTo>
                  <a:lnTo>
                    <a:pt x="115" y="951"/>
                  </a:lnTo>
                  <a:lnTo>
                    <a:pt x="109" y="945"/>
                  </a:lnTo>
                  <a:lnTo>
                    <a:pt x="103" y="945"/>
                  </a:lnTo>
                  <a:lnTo>
                    <a:pt x="103" y="939"/>
                  </a:lnTo>
                  <a:lnTo>
                    <a:pt x="98" y="939"/>
                  </a:lnTo>
                  <a:lnTo>
                    <a:pt x="86" y="927"/>
                  </a:lnTo>
                  <a:lnTo>
                    <a:pt x="92" y="927"/>
                  </a:lnTo>
                  <a:lnTo>
                    <a:pt x="86" y="921"/>
                  </a:lnTo>
                  <a:lnTo>
                    <a:pt x="86" y="915"/>
                  </a:lnTo>
                  <a:lnTo>
                    <a:pt x="75" y="903"/>
                  </a:lnTo>
                  <a:lnTo>
                    <a:pt x="75" y="897"/>
                  </a:lnTo>
                  <a:lnTo>
                    <a:pt x="69" y="891"/>
                  </a:lnTo>
                  <a:lnTo>
                    <a:pt x="69" y="885"/>
                  </a:lnTo>
                  <a:lnTo>
                    <a:pt x="63" y="878"/>
                  </a:lnTo>
                  <a:lnTo>
                    <a:pt x="63" y="872"/>
                  </a:lnTo>
                  <a:lnTo>
                    <a:pt x="58" y="860"/>
                  </a:lnTo>
                  <a:lnTo>
                    <a:pt x="58" y="854"/>
                  </a:lnTo>
                  <a:lnTo>
                    <a:pt x="52" y="848"/>
                  </a:lnTo>
                  <a:lnTo>
                    <a:pt x="52" y="836"/>
                  </a:lnTo>
                  <a:lnTo>
                    <a:pt x="46" y="824"/>
                  </a:lnTo>
                  <a:lnTo>
                    <a:pt x="46" y="739"/>
                  </a:lnTo>
                  <a:lnTo>
                    <a:pt x="52" y="733"/>
                  </a:lnTo>
                  <a:lnTo>
                    <a:pt x="52" y="721"/>
                  </a:lnTo>
                  <a:lnTo>
                    <a:pt x="58" y="715"/>
                  </a:lnTo>
                  <a:lnTo>
                    <a:pt x="58" y="709"/>
                  </a:lnTo>
                  <a:lnTo>
                    <a:pt x="63" y="703"/>
                  </a:lnTo>
                  <a:lnTo>
                    <a:pt x="63" y="691"/>
                  </a:lnTo>
                  <a:lnTo>
                    <a:pt x="69" y="679"/>
                  </a:lnTo>
                  <a:lnTo>
                    <a:pt x="69" y="685"/>
                  </a:lnTo>
                  <a:lnTo>
                    <a:pt x="69" y="679"/>
                  </a:lnTo>
                  <a:lnTo>
                    <a:pt x="115" y="630"/>
                  </a:lnTo>
                  <a:lnTo>
                    <a:pt x="121" y="630"/>
                  </a:lnTo>
                  <a:lnTo>
                    <a:pt x="121" y="624"/>
                  </a:lnTo>
                  <a:lnTo>
                    <a:pt x="126" y="624"/>
                  </a:lnTo>
                  <a:lnTo>
                    <a:pt x="138" y="612"/>
                  </a:lnTo>
                  <a:lnTo>
                    <a:pt x="143" y="612"/>
                  </a:lnTo>
                  <a:lnTo>
                    <a:pt x="155" y="606"/>
                  </a:lnTo>
                  <a:lnTo>
                    <a:pt x="161" y="600"/>
                  </a:lnTo>
                  <a:lnTo>
                    <a:pt x="195" y="582"/>
                  </a:lnTo>
                  <a:lnTo>
                    <a:pt x="201" y="582"/>
                  </a:lnTo>
                  <a:lnTo>
                    <a:pt x="212" y="576"/>
                  </a:lnTo>
                  <a:lnTo>
                    <a:pt x="218" y="576"/>
                  </a:lnTo>
                  <a:lnTo>
                    <a:pt x="218" y="569"/>
                  </a:lnTo>
                  <a:lnTo>
                    <a:pt x="229" y="569"/>
                  </a:lnTo>
                  <a:lnTo>
                    <a:pt x="235" y="563"/>
                  </a:lnTo>
                  <a:lnTo>
                    <a:pt x="258" y="557"/>
                  </a:lnTo>
                  <a:lnTo>
                    <a:pt x="281" y="545"/>
                  </a:lnTo>
                  <a:lnTo>
                    <a:pt x="286" y="545"/>
                  </a:lnTo>
                  <a:lnTo>
                    <a:pt x="315" y="539"/>
                  </a:lnTo>
                  <a:lnTo>
                    <a:pt x="326" y="533"/>
                  </a:lnTo>
                  <a:lnTo>
                    <a:pt x="344" y="533"/>
                  </a:lnTo>
                  <a:lnTo>
                    <a:pt x="355" y="527"/>
                  </a:lnTo>
                  <a:lnTo>
                    <a:pt x="361" y="527"/>
                  </a:lnTo>
                  <a:lnTo>
                    <a:pt x="384" y="521"/>
                  </a:lnTo>
                  <a:lnTo>
                    <a:pt x="401" y="521"/>
                  </a:lnTo>
                  <a:lnTo>
                    <a:pt x="407" y="515"/>
                  </a:lnTo>
                  <a:lnTo>
                    <a:pt x="418" y="515"/>
                  </a:lnTo>
                  <a:lnTo>
                    <a:pt x="429" y="509"/>
                  </a:lnTo>
                  <a:lnTo>
                    <a:pt x="435" y="509"/>
                  </a:lnTo>
                  <a:lnTo>
                    <a:pt x="441" y="503"/>
                  </a:lnTo>
                  <a:lnTo>
                    <a:pt x="452" y="503"/>
                  </a:lnTo>
                  <a:lnTo>
                    <a:pt x="458" y="497"/>
                  </a:lnTo>
                  <a:lnTo>
                    <a:pt x="469" y="497"/>
                  </a:lnTo>
                  <a:lnTo>
                    <a:pt x="487" y="491"/>
                  </a:lnTo>
                  <a:lnTo>
                    <a:pt x="492" y="485"/>
                  </a:lnTo>
                  <a:lnTo>
                    <a:pt x="509" y="479"/>
                  </a:lnTo>
                  <a:lnTo>
                    <a:pt x="515" y="473"/>
                  </a:lnTo>
                  <a:lnTo>
                    <a:pt x="521" y="473"/>
                  </a:lnTo>
                  <a:lnTo>
                    <a:pt x="532" y="466"/>
                  </a:lnTo>
                  <a:lnTo>
                    <a:pt x="595" y="400"/>
                  </a:lnTo>
                  <a:lnTo>
                    <a:pt x="601" y="388"/>
                  </a:lnTo>
                  <a:lnTo>
                    <a:pt x="601" y="382"/>
                  </a:lnTo>
                  <a:lnTo>
                    <a:pt x="607" y="376"/>
                  </a:lnTo>
                  <a:lnTo>
                    <a:pt x="612" y="357"/>
                  </a:lnTo>
                  <a:lnTo>
                    <a:pt x="618" y="351"/>
                  </a:lnTo>
                  <a:lnTo>
                    <a:pt x="618" y="333"/>
                  </a:lnTo>
                  <a:lnTo>
                    <a:pt x="624" y="327"/>
                  </a:lnTo>
                  <a:lnTo>
                    <a:pt x="624" y="273"/>
                  </a:lnTo>
                  <a:lnTo>
                    <a:pt x="612" y="242"/>
                  </a:lnTo>
                  <a:lnTo>
                    <a:pt x="612" y="230"/>
                  </a:lnTo>
                  <a:lnTo>
                    <a:pt x="607" y="218"/>
                  </a:lnTo>
                  <a:lnTo>
                    <a:pt x="601" y="212"/>
                  </a:lnTo>
                  <a:lnTo>
                    <a:pt x="601" y="206"/>
                  </a:lnTo>
                  <a:lnTo>
                    <a:pt x="584" y="188"/>
                  </a:lnTo>
                  <a:lnTo>
                    <a:pt x="578" y="176"/>
                  </a:lnTo>
                  <a:lnTo>
                    <a:pt x="578" y="170"/>
                  </a:lnTo>
                  <a:lnTo>
                    <a:pt x="572" y="170"/>
                  </a:lnTo>
                  <a:lnTo>
                    <a:pt x="544" y="139"/>
                  </a:lnTo>
                  <a:lnTo>
                    <a:pt x="532" y="133"/>
                  </a:lnTo>
                  <a:lnTo>
                    <a:pt x="521" y="121"/>
                  </a:lnTo>
                  <a:lnTo>
                    <a:pt x="515" y="121"/>
                  </a:lnTo>
                  <a:lnTo>
                    <a:pt x="504" y="115"/>
                  </a:lnTo>
                  <a:lnTo>
                    <a:pt x="492" y="115"/>
                  </a:lnTo>
                  <a:lnTo>
                    <a:pt x="492" y="109"/>
                  </a:lnTo>
                  <a:lnTo>
                    <a:pt x="475" y="109"/>
                  </a:lnTo>
                  <a:lnTo>
                    <a:pt x="469" y="103"/>
                  </a:lnTo>
                  <a:lnTo>
                    <a:pt x="458" y="103"/>
                  </a:lnTo>
                  <a:lnTo>
                    <a:pt x="447" y="97"/>
                  </a:lnTo>
                  <a:lnTo>
                    <a:pt x="418" y="97"/>
                  </a:lnTo>
                  <a:lnTo>
                    <a:pt x="441" y="121"/>
                  </a:lnTo>
                  <a:lnTo>
                    <a:pt x="441" y="24"/>
                  </a:lnTo>
                  <a:lnTo>
                    <a:pt x="418" y="48"/>
                  </a:lnTo>
                  <a:lnTo>
                    <a:pt x="418" y="0"/>
                  </a:lnTo>
                  <a:lnTo>
                    <a:pt x="395" y="24"/>
                  </a:lnTo>
                  <a:lnTo>
                    <a:pt x="395" y="121"/>
                  </a:lnTo>
                  <a:lnTo>
                    <a:pt x="412" y="145"/>
                  </a:lnTo>
                  <a:lnTo>
                    <a:pt x="441" y="145"/>
                  </a:lnTo>
                  <a:lnTo>
                    <a:pt x="447" y="151"/>
                  </a:lnTo>
                  <a:lnTo>
                    <a:pt x="469" y="151"/>
                  </a:lnTo>
                  <a:lnTo>
                    <a:pt x="475" y="157"/>
                  </a:lnTo>
                  <a:lnTo>
                    <a:pt x="487" y="164"/>
                  </a:lnTo>
                  <a:lnTo>
                    <a:pt x="492" y="164"/>
                  </a:lnTo>
                  <a:lnTo>
                    <a:pt x="498" y="170"/>
                  </a:lnTo>
                  <a:lnTo>
                    <a:pt x="504" y="170"/>
                  </a:lnTo>
                  <a:lnTo>
                    <a:pt x="509" y="176"/>
                  </a:lnTo>
                  <a:lnTo>
                    <a:pt x="515" y="176"/>
                  </a:lnTo>
                  <a:lnTo>
                    <a:pt x="521" y="182"/>
                  </a:lnTo>
                  <a:lnTo>
                    <a:pt x="527" y="182"/>
                  </a:lnTo>
                  <a:lnTo>
                    <a:pt x="527" y="188"/>
                  </a:lnTo>
                  <a:lnTo>
                    <a:pt x="527" y="182"/>
                  </a:lnTo>
                  <a:lnTo>
                    <a:pt x="538" y="200"/>
                  </a:lnTo>
                  <a:lnTo>
                    <a:pt x="544" y="200"/>
                  </a:lnTo>
                  <a:lnTo>
                    <a:pt x="544" y="206"/>
                  </a:lnTo>
                  <a:lnTo>
                    <a:pt x="549" y="218"/>
                  </a:lnTo>
                  <a:lnTo>
                    <a:pt x="555" y="218"/>
                  </a:lnTo>
                  <a:lnTo>
                    <a:pt x="555" y="224"/>
                  </a:lnTo>
                  <a:lnTo>
                    <a:pt x="561" y="230"/>
                  </a:lnTo>
                  <a:lnTo>
                    <a:pt x="561" y="236"/>
                  </a:lnTo>
                  <a:lnTo>
                    <a:pt x="567" y="248"/>
                  </a:lnTo>
                  <a:lnTo>
                    <a:pt x="567" y="254"/>
                  </a:lnTo>
                  <a:lnTo>
                    <a:pt x="572" y="260"/>
                  </a:lnTo>
                  <a:lnTo>
                    <a:pt x="578" y="279"/>
                  </a:lnTo>
                  <a:lnTo>
                    <a:pt x="578" y="321"/>
                  </a:lnTo>
                  <a:lnTo>
                    <a:pt x="572" y="321"/>
                  </a:lnTo>
                  <a:lnTo>
                    <a:pt x="572" y="345"/>
                  </a:lnTo>
                  <a:lnTo>
                    <a:pt x="572" y="339"/>
                  </a:lnTo>
                  <a:lnTo>
                    <a:pt x="567" y="351"/>
                  </a:lnTo>
                  <a:lnTo>
                    <a:pt x="561" y="357"/>
                  </a:lnTo>
                  <a:lnTo>
                    <a:pt x="561" y="363"/>
                  </a:lnTo>
                  <a:lnTo>
                    <a:pt x="555" y="370"/>
                  </a:lnTo>
                  <a:lnTo>
                    <a:pt x="544" y="388"/>
                  </a:lnTo>
                  <a:lnTo>
                    <a:pt x="515" y="418"/>
                  </a:lnTo>
                  <a:lnTo>
                    <a:pt x="509" y="418"/>
                  </a:lnTo>
                  <a:lnTo>
                    <a:pt x="498" y="430"/>
                  </a:lnTo>
                  <a:lnTo>
                    <a:pt x="492" y="430"/>
                  </a:lnTo>
                  <a:lnTo>
                    <a:pt x="487" y="436"/>
                  </a:lnTo>
                  <a:lnTo>
                    <a:pt x="475" y="442"/>
                  </a:lnTo>
                  <a:lnTo>
                    <a:pt x="464" y="448"/>
                  </a:lnTo>
                  <a:lnTo>
                    <a:pt x="452" y="448"/>
                  </a:lnTo>
                  <a:lnTo>
                    <a:pt x="447" y="454"/>
                  </a:lnTo>
                  <a:lnTo>
                    <a:pt x="441" y="454"/>
                  </a:lnTo>
                  <a:lnTo>
                    <a:pt x="429" y="460"/>
                  </a:lnTo>
                  <a:lnTo>
                    <a:pt x="424" y="460"/>
                  </a:lnTo>
                  <a:lnTo>
                    <a:pt x="412" y="466"/>
                  </a:lnTo>
                  <a:lnTo>
                    <a:pt x="401" y="466"/>
                  </a:lnTo>
                  <a:lnTo>
                    <a:pt x="389" y="473"/>
                  </a:lnTo>
                  <a:lnTo>
                    <a:pt x="395" y="473"/>
                  </a:lnTo>
                  <a:lnTo>
                    <a:pt x="372" y="473"/>
                  </a:lnTo>
                  <a:lnTo>
                    <a:pt x="349" y="479"/>
                  </a:lnTo>
                  <a:lnTo>
                    <a:pt x="344" y="479"/>
                  </a:lnTo>
                  <a:lnTo>
                    <a:pt x="338" y="485"/>
                  </a:lnTo>
                  <a:lnTo>
                    <a:pt x="321" y="485"/>
                  </a:lnTo>
                  <a:lnTo>
                    <a:pt x="309" y="491"/>
                  </a:lnTo>
                  <a:lnTo>
                    <a:pt x="275" y="497"/>
                  </a:lnTo>
                  <a:lnTo>
                    <a:pt x="275" y="503"/>
                  </a:lnTo>
                  <a:lnTo>
                    <a:pt x="269" y="503"/>
                  </a:lnTo>
                  <a:lnTo>
                    <a:pt x="241" y="509"/>
                  </a:lnTo>
                  <a:lnTo>
                    <a:pt x="212" y="521"/>
                  </a:lnTo>
                  <a:lnTo>
                    <a:pt x="206" y="527"/>
                  </a:lnTo>
                  <a:lnTo>
                    <a:pt x="201" y="527"/>
                  </a:lnTo>
                  <a:lnTo>
                    <a:pt x="206" y="527"/>
                  </a:lnTo>
                  <a:lnTo>
                    <a:pt x="195" y="527"/>
                  </a:lnTo>
                  <a:lnTo>
                    <a:pt x="183" y="533"/>
                  </a:lnTo>
                  <a:lnTo>
                    <a:pt x="178" y="533"/>
                  </a:lnTo>
                  <a:lnTo>
                    <a:pt x="172" y="539"/>
                  </a:lnTo>
                  <a:lnTo>
                    <a:pt x="138" y="557"/>
                  </a:lnTo>
                  <a:lnTo>
                    <a:pt x="132" y="563"/>
                  </a:lnTo>
                  <a:lnTo>
                    <a:pt x="121" y="569"/>
                  </a:lnTo>
                  <a:lnTo>
                    <a:pt x="115" y="576"/>
                  </a:lnTo>
                  <a:lnTo>
                    <a:pt x="109" y="576"/>
                  </a:lnTo>
                  <a:lnTo>
                    <a:pt x="92" y="594"/>
                  </a:lnTo>
                  <a:lnTo>
                    <a:pt x="86" y="594"/>
                  </a:lnTo>
                  <a:lnTo>
                    <a:pt x="81" y="600"/>
                  </a:lnTo>
                  <a:lnTo>
                    <a:pt x="75" y="600"/>
                  </a:lnTo>
                  <a:lnTo>
                    <a:pt x="52" y="630"/>
                  </a:lnTo>
                  <a:lnTo>
                    <a:pt x="35" y="648"/>
                  </a:lnTo>
                  <a:lnTo>
                    <a:pt x="29" y="660"/>
                  </a:lnTo>
                  <a:lnTo>
                    <a:pt x="29" y="654"/>
                  </a:lnTo>
                  <a:lnTo>
                    <a:pt x="29" y="660"/>
                  </a:lnTo>
                  <a:lnTo>
                    <a:pt x="23" y="666"/>
                  </a:lnTo>
                  <a:lnTo>
                    <a:pt x="18" y="685"/>
                  </a:lnTo>
                  <a:lnTo>
                    <a:pt x="18" y="691"/>
                  </a:lnTo>
                  <a:lnTo>
                    <a:pt x="12" y="691"/>
                  </a:lnTo>
                  <a:lnTo>
                    <a:pt x="12" y="703"/>
                  </a:lnTo>
                  <a:lnTo>
                    <a:pt x="6" y="709"/>
                  </a:lnTo>
                  <a:lnTo>
                    <a:pt x="6" y="721"/>
                  </a:lnTo>
                  <a:lnTo>
                    <a:pt x="0" y="733"/>
                  </a:lnTo>
                  <a:lnTo>
                    <a:pt x="0" y="824"/>
                  </a:lnTo>
                  <a:lnTo>
                    <a:pt x="6" y="836"/>
                  </a:lnTo>
                  <a:lnTo>
                    <a:pt x="6" y="848"/>
                  </a:lnTo>
                  <a:lnTo>
                    <a:pt x="12" y="854"/>
                  </a:lnTo>
                  <a:lnTo>
                    <a:pt x="12" y="872"/>
                  </a:lnTo>
                  <a:lnTo>
                    <a:pt x="18" y="878"/>
                  </a:lnTo>
                  <a:lnTo>
                    <a:pt x="18" y="885"/>
                  </a:lnTo>
                  <a:lnTo>
                    <a:pt x="23" y="891"/>
                  </a:lnTo>
                  <a:lnTo>
                    <a:pt x="23" y="903"/>
                  </a:lnTo>
                  <a:lnTo>
                    <a:pt x="35" y="915"/>
                  </a:lnTo>
                  <a:lnTo>
                    <a:pt x="35" y="927"/>
                  </a:lnTo>
                  <a:lnTo>
                    <a:pt x="40" y="927"/>
                  </a:lnTo>
                  <a:lnTo>
                    <a:pt x="46" y="939"/>
                  </a:lnTo>
                  <a:lnTo>
                    <a:pt x="46" y="945"/>
                  </a:lnTo>
                  <a:lnTo>
                    <a:pt x="52" y="951"/>
                  </a:lnTo>
                  <a:lnTo>
                    <a:pt x="52" y="957"/>
                  </a:lnTo>
                  <a:lnTo>
                    <a:pt x="58" y="957"/>
                  </a:lnTo>
                  <a:lnTo>
                    <a:pt x="69" y="975"/>
                  </a:lnTo>
                  <a:lnTo>
                    <a:pt x="75" y="975"/>
                  </a:lnTo>
                  <a:lnTo>
                    <a:pt x="86" y="988"/>
                  </a:lnTo>
                  <a:lnTo>
                    <a:pt x="92" y="988"/>
                  </a:lnTo>
                  <a:lnTo>
                    <a:pt x="103" y="1000"/>
                  </a:lnTo>
                  <a:lnTo>
                    <a:pt x="109" y="1000"/>
                  </a:lnTo>
                  <a:lnTo>
                    <a:pt x="121" y="1012"/>
                  </a:lnTo>
                  <a:lnTo>
                    <a:pt x="132" y="1018"/>
                  </a:lnTo>
                  <a:lnTo>
                    <a:pt x="138" y="1018"/>
                  </a:lnTo>
                  <a:lnTo>
                    <a:pt x="143" y="1024"/>
                  </a:lnTo>
                  <a:lnTo>
                    <a:pt x="149" y="1024"/>
                  </a:lnTo>
                  <a:lnTo>
                    <a:pt x="155" y="1030"/>
                  </a:lnTo>
                  <a:lnTo>
                    <a:pt x="172" y="1030"/>
                  </a:lnTo>
                  <a:lnTo>
                    <a:pt x="178" y="1036"/>
                  </a:lnTo>
                  <a:lnTo>
                    <a:pt x="183" y="1036"/>
                  </a:lnTo>
                  <a:lnTo>
                    <a:pt x="189" y="1042"/>
                  </a:lnTo>
                  <a:lnTo>
                    <a:pt x="212" y="1042"/>
                  </a:lnTo>
                  <a:lnTo>
                    <a:pt x="218" y="1048"/>
                  </a:lnTo>
                  <a:lnTo>
                    <a:pt x="229" y="1048"/>
                  </a:lnTo>
                  <a:lnTo>
                    <a:pt x="206" y="1024"/>
                  </a:lnTo>
                  <a:lnTo>
                    <a:pt x="252" y="1024"/>
                  </a:lnTo>
                  <a:lnTo>
                    <a:pt x="252" y="915"/>
                  </a:lnTo>
                  <a:lnTo>
                    <a:pt x="235" y="891"/>
                  </a:lnTo>
                  <a:lnTo>
                    <a:pt x="229" y="885"/>
                  </a:lnTo>
                  <a:lnTo>
                    <a:pt x="218" y="885"/>
                  </a:lnTo>
                  <a:lnTo>
                    <a:pt x="212" y="878"/>
                  </a:lnTo>
                  <a:lnTo>
                    <a:pt x="206" y="878"/>
                  </a:lnTo>
                  <a:lnTo>
                    <a:pt x="183" y="854"/>
                  </a:lnTo>
                  <a:lnTo>
                    <a:pt x="178" y="854"/>
                  </a:lnTo>
                  <a:lnTo>
                    <a:pt x="183" y="854"/>
                  </a:lnTo>
                  <a:lnTo>
                    <a:pt x="166" y="836"/>
                  </a:lnTo>
                  <a:lnTo>
                    <a:pt x="172" y="842"/>
                  </a:lnTo>
                  <a:lnTo>
                    <a:pt x="172" y="830"/>
                  </a:lnTo>
                  <a:lnTo>
                    <a:pt x="166" y="824"/>
                  </a:lnTo>
                  <a:lnTo>
                    <a:pt x="166" y="818"/>
                  </a:lnTo>
                  <a:lnTo>
                    <a:pt x="161" y="812"/>
                  </a:lnTo>
                  <a:lnTo>
                    <a:pt x="161" y="788"/>
                  </a:lnTo>
                  <a:lnTo>
                    <a:pt x="155" y="782"/>
                  </a:lnTo>
                  <a:lnTo>
                    <a:pt x="155" y="769"/>
                  </a:lnTo>
                  <a:lnTo>
                    <a:pt x="161" y="763"/>
                  </a:lnTo>
                  <a:lnTo>
                    <a:pt x="161" y="757"/>
                  </a:lnTo>
                  <a:lnTo>
                    <a:pt x="166" y="751"/>
                  </a:lnTo>
                  <a:lnTo>
                    <a:pt x="166" y="745"/>
                  </a:lnTo>
                  <a:lnTo>
                    <a:pt x="161" y="745"/>
                  </a:lnTo>
                  <a:lnTo>
                    <a:pt x="166" y="745"/>
                  </a:lnTo>
                  <a:lnTo>
                    <a:pt x="172" y="739"/>
                  </a:lnTo>
                  <a:lnTo>
                    <a:pt x="172" y="733"/>
                  </a:lnTo>
                  <a:lnTo>
                    <a:pt x="183" y="721"/>
                  </a:lnTo>
                  <a:lnTo>
                    <a:pt x="183" y="715"/>
                  </a:lnTo>
                  <a:lnTo>
                    <a:pt x="189" y="715"/>
                  </a:lnTo>
                  <a:lnTo>
                    <a:pt x="189" y="709"/>
                  </a:lnTo>
                  <a:lnTo>
                    <a:pt x="189" y="715"/>
                  </a:lnTo>
                  <a:lnTo>
                    <a:pt x="189" y="709"/>
                  </a:lnTo>
                  <a:lnTo>
                    <a:pt x="195" y="709"/>
                  </a:lnTo>
                  <a:lnTo>
                    <a:pt x="201" y="703"/>
                  </a:lnTo>
                  <a:lnTo>
                    <a:pt x="195" y="709"/>
                  </a:lnTo>
                  <a:lnTo>
                    <a:pt x="201" y="703"/>
                  </a:lnTo>
                  <a:lnTo>
                    <a:pt x="206" y="703"/>
                  </a:lnTo>
                  <a:lnTo>
                    <a:pt x="206" y="697"/>
                  </a:lnTo>
                  <a:lnTo>
                    <a:pt x="212" y="697"/>
                  </a:lnTo>
                  <a:lnTo>
                    <a:pt x="218" y="691"/>
                  </a:lnTo>
                  <a:lnTo>
                    <a:pt x="223" y="691"/>
                  </a:lnTo>
                  <a:lnTo>
                    <a:pt x="229" y="685"/>
                  </a:lnTo>
                  <a:lnTo>
                    <a:pt x="241" y="685"/>
                  </a:lnTo>
                  <a:lnTo>
                    <a:pt x="246" y="679"/>
                  </a:lnTo>
                  <a:lnTo>
                    <a:pt x="252" y="679"/>
                  </a:lnTo>
                  <a:lnTo>
                    <a:pt x="258" y="672"/>
                  </a:lnTo>
                  <a:lnTo>
                    <a:pt x="269" y="672"/>
                  </a:lnTo>
                  <a:lnTo>
                    <a:pt x="275" y="666"/>
                  </a:lnTo>
                  <a:lnTo>
                    <a:pt x="286" y="666"/>
                  </a:lnTo>
                  <a:lnTo>
                    <a:pt x="344" y="654"/>
                  </a:lnTo>
                  <a:lnTo>
                    <a:pt x="349" y="654"/>
                  </a:lnTo>
                  <a:lnTo>
                    <a:pt x="378" y="648"/>
                  </a:lnTo>
                  <a:lnTo>
                    <a:pt x="395" y="648"/>
                  </a:lnTo>
                  <a:lnTo>
                    <a:pt x="389" y="648"/>
                  </a:lnTo>
                  <a:lnTo>
                    <a:pt x="401" y="642"/>
                  </a:lnTo>
                  <a:lnTo>
                    <a:pt x="412" y="642"/>
                  </a:lnTo>
                  <a:lnTo>
                    <a:pt x="424" y="636"/>
                  </a:lnTo>
                  <a:lnTo>
                    <a:pt x="441" y="636"/>
                  </a:lnTo>
                  <a:lnTo>
                    <a:pt x="447" y="630"/>
                  </a:lnTo>
                  <a:lnTo>
                    <a:pt x="458" y="630"/>
                  </a:lnTo>
                  <a:lnTo>
                    <a:pt x="475" y="624"/>
                  </a:lnTo>
                  <a:lnTo>
                    <a:pt x="487" y="618"/>
                  </a:lnTo>
                  <a:lnTo>
                    <a:pt x="509" y="612"/>
                  </a:lnTo>
                  <a:lnTo>
                    <a:pt x="521" y="606"/>
                  </a:lnTo>
                  <a:lnTo>
                    <a:pt x="532" y="606"/>
                  </a:lnTo>
                  <a:lnTo>
                    <a:pt x="538" y="600"/>
                  </a:lnTo>
                  <a:lnTo>
                    <a:pt x="555" y="594"/>
                  </a:lnTo>
                  <a:lnTo>
                    <a:pt x="567" y="588"/>
                  </a:lnTo>
                  <a:lnTo>
                    <a:pt x="572" y="588"/>
                  </a:lnTo>
                  <a:lnTo>
                    <a:pt x="584" y="582"/>
                  </a:lnTo>
                  <a:lnTo>
                    <a:pt x="590" y="576"/>
                  </a:lnTo>
                  <a:lnTo>
                    <a:pt x="595" y="576"/>
                  </a:lnTo>
                  <a:lnTo>
                    <a:pt x="607" y="569"/>
                  </a:lnTo>
                  <a:lnTo>
                    <a:pt x="618" y="563"/>
                  </a:lnTo>
                  <a:lnTo>
                    <a:pt x="641" y="539"/>
                  </a:lnTo>
                  <a:lnTo>
                    <a:pt x="652" y="533"/>
                  </a:lnTo>
                  <a:lnTo>
                    <a:pt x="658" y="527"/>
                  </a:lnTo>
                  <a:lnTo>
                    <a:pt x="658" y="521"/>
                  </a:lnTo>
                  <a:lnTo>
                    <a:pt x="664" y="521"/>
                  </a:lnTo>
                  <a:lnTo>
                    <a:pt x="670" y="515"/>
                  </a:lnTo>
                  <a:lnTo>
                    <a:pt x="681" y="497"/>
                  </a:lnTo>
                  <a:lnTo>
                    <a:pt x="692" y="491"/>
                  </a:lnTo>
                  <a:lnTo>
                    <a:pt x="704" y="473"/>
                  </a:lnTo>
                  <a:lnTo>
                    <a:pt x="704" y="466"/>
                  </a:lnTo>
                  <a:lnTo>
                    <a:pt x="715" y="454"/>
                  </a:lnTo>
                  <a:lnTo>
                    <a:pt x="721" y="442"/>
                  </a:lnTo>
                  <a:lnTo>
                    <a:pt x="721" y="436"/>
                  </a:lnTo>
                  <a:lnTo>
                    <a:pt x="732" y="424"/>
                  </a:lnTo>
                  <a:lnTo>
                    <a:pt x="732" y="412"/>
                  </a:lnTo>
                  <a:lnTo>
                    <a:pt x="738" y="406"/>
                  </a:lnTo>
                  <a:lnTo>
                    <a:pt x="738" y="394"/>
                  </a:lnTo>
                  <a:lnTo>
                    <a:pt x="744" y="388"/>
                  </a:lnTo>
                  <a:lnTo>
                    <a:pt x="750" y="339"/>
                  </a:lnTo>
                  <a:lnTo>
                    <a:pt x="750" y="321"/>
                  </a:lnTo>
                  <a:lnTo>
                    <a:pt x="755" y="315"/>
                  </a:lnTo>
                  <a:lnTo>
                    <a:pt x="755" y="279"/>
                  </a:lnTo>
                  <a:lnTo>
                    <a:pt x="750" y="273"/>
                  </a:lnTo>
                  <a:lnTo>
                    <a:pt x="750" y="224"/>
                  </a:lnTo>
                  <a:lnTo>
                    <a:pt x="744" y="212"/>
                  </a:lnTo>
                  <a:lnTo>
                    <a:pt x="738" y="200"/>
                  </a:lnTo>
                  <a:lnTo>
                    <a:pt x="738" y="188"/>
                  </a:lnTo>
                  <a:lnTo>
                    <a:pt x="732" y="182"/>
                  </a:lnTo>
                  <a:lnTo>
                    <a:pt x="721" y="164"/>
                  </a:lnTo>
                  <a:lnTo>
                    <a:pt x="721" y="157"/>
                  </a:lnTo>
                  <a:lnTo>
                    <a:pt x="710" y="145"/>
                  </a:lnTo>
                  <a:lnTo>
                    <a:pt x="710" y="139"/>
                  </a:lnTo>
                  <a:lnTo>
                    <a:pt x="675" y="103"/>
                  </a:lnTo>
                  <a:lnTo>
                    <a:pt x="664" y="97"/>
                  </a:lnTo>
                  <a:lnTo>
                    <a:pt x="647" y="79"/>
                  </a:lnTo>
                  <a:lnTo>
                    <a:pt x="647" y="85"/>
                  </a:lnTo>
                  <a:lnTo>
                    <a:pt x="641" y="73"/>
                  </a:lnTo>
                  <a:lnTo>
                    <a:pt x="630" y="67"/>
                  </a:lnTo>
                  <a:lnTo>
                    <a:pt x="624" y="60"/>
                  </a:lnTo>
                  <a:lnTo>
                    <a:pt x="578" y="36"/>
                  </a:lnTo>
                  <a:lnTo>
                    <a:pt x="567" y="36"/>
                  </a:lnTo>
                  <a:lnTo>
                    <a:pt x="555" y="30"/>
                  </a:lnTo>
                  <a:lnTo>
                    <a:pt x="532" y="18"/>
                  </a:lnTo>
                  <a:lnTo>
                    <a:pt x="521" y="18"/>
                  </a:lnTo>
                  <a:lnTo>
                    <a:pt x="509" y="12"/>
                  </a:lnTo>
                  <a:lnTo>
                    <a:pt x="492" y="12"/>
                  </a:lnTo>
                  <a:lnTo>
                    <a:pt x="487" y="6"/>
                  </a:lnTo>
                  <a:lnTo>
                    <a:pt x="464" y="6"/>
                  </a:lnTo>
                  <a:lnTo>
                    <a:pt x="458" y="0"/>
                  </a:lnTo>
                  <a:lnTo>
                    <a:pt x="418" y="0"/>
                  </a:lnTo>
                  <a:lnTo>
                    <a:pt x="418" y="48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9" name="Freeform 91"/>
            <p:cNvSpPr>
              <a:spLocks/>
            </p:cNvSpPr>
            <p:nvPr/>
          </p:nvSpPr>
          <p:spPr bwMode="auto">
            <a:xfrm>
              <a:off x="2673" y="1712"/>
              <a:ext cx="713" cy="1002"/>
            </a:xfrm>
            <a:custGeom>
              <a:avLst/>
              <a:gdLst/>
              <a:ahLst/>
              <a:cxnLst>
                <a:cxn ang="0">
                  <a:pos x="458" y="12"/>
                </a:cxn>
                <a:cxn ang="0">
                  <a:pos x="515" y="24"/>
                </a:cxn>
                <a:cxn ang="0">
                  <a:pos x="549" y="42"/>
                </a:cxn>
                <a:cxn ang="0">
                  <a:pos x="584" y="55"/>
                </a:cxn>
                <a:cxn ang="0">
                  <a:pos x="612" y="79"/>
                </a:cxn>
                <a:cxn ang="0">
                  <a:pos x="629" y="91"/>
                </a:cxn>
                <a:cxn ang="0">
                  <a:pos x="641" y="109"/>
                </a:cxn>
                <a:cxn ang="0">
                  <a:pos x="669" y="139"/>
                </a:cxn>
                <a:cxn ang="0">
                  <a:pos x="687" y="158"/>
                </a:cxn>
                <a:cxn ang="0">
                  <a:pos x="698" y="200"/>
                </a:cxn>
                <a:cxn ang="0">
                  <a:pos x="704" y="327"/>
                </a:cxn>
                <a:cxn ang="0">
                  <a:pos x="692" y="388"/>
                </a:cxn>
                <a:cxn ang="0">
                  <a:pos x="675" y="412"/>
                </a:cxn>
                <a:cxn ang="0">
                  <a:pos x="664" y="436"/>
                </a:cxn>
                <a:cxn ang="0">
                  <a:pos x="647" y="455"/>
                </a:cxn>
                <a:cxn ang="0">
                  <a:pos x="589" y="515"/>
                </a:cxn>
                <a:cxn ang="0">
                  <a:pos x="555" y="539"/>
                </a:cxn>
                <a:cxn ang="0">
                  <a:pos x="526" y="551"/>
                </a:cxn>
                <a:cxn ang="0">
                  <a:pos x="492" y="570"/>
                </a:cxn>
                <a:cxn ang="0">
                  <a:pos x="441" y="582"/>
                </a:cxn>
                <a:cxn ang="0">
                  <a:pos x="384" y="600"/>
                </a:cxn>
                <a:cxn ang="0">
                  <a:pos x="292" y="612"/>
                </a:cxn>
                <a:cxn ang="0">
                  <a:pos x="241" y="630"/>
                </a:cxn>
                <a:cxn ang="0">
                  <a:pos x="195" y="642"/>
                </a:cxn>
                <a:cxn ang="0">
                  <a:pos x="178" y="661"/>
                </a:cxn>
                <a:cxn ang="0">
                  <a:pos x="155" y="679"/>
                </a:cxn>
                <a:cxn ang="0">
                  <a:pos x="120" y="727"/>
                </a:cxn>
                <a:cxn ang="0">
                  <a:pos x="126" y="806"/>
                </a:cxn>
                <a:cxn ang="0">
                  <a:pos x="138" y="842"/>
                </a:cxn>
                <a:cxn ang="0">
                  <a:pos x="172" y="873"/>
                </a:cxn>
                <a:cxn ang="0">
                  <a:pos x="200" y="891"/>
                </a:cxn>
                <a:cxn ang="0">
                  <a:pos x="166" y="994"/>
                </a:cxn>
                <a:cxn ang="0">
                  <a:pos x="132" y="976"/>
                </a:cxn>
                <a:cxn ang="0">
                  <a:pos x="103" y="963"/>
                </a:cxn>
                <a:cxn ang="0">
                  <a:pos x="69" y="939"/>
                </a:cxn>
                <a:cxn ang="0">
                  <a:pos x="46" y="915"/>
                </a:cxn>
                <a:cxn ang="0">
                  <a:pos x="29" y="885"/>
                </a:cxn>
                <a:cxn ang="0">
                  <a:pos x="17" y="848"/>
                </a:cxn>
                <a:cxn ang="0">
                  <a:pos x="0" y="794"/>
                </a:cxn>
                <a:cxn ang="0">
                  <a:pos x="12" y="685"/>
                </a:cxn>
                <a:cxn ang="0">
                  <a:pos x="46" y="630"/>
                </a:cxn>
                <a:cxn ang="0">
                  <a:pos x="63" y="606"/>
                </a:cxn>
                <a:cxn ang="0">
                  <a:pos x="98" y="576"/>
                </a:cxn>
                <a:cxn ang="0">
                  <a:pos x="132" y="558"/>
                </a:cxn>
                <a:cxn ang="0">
                  <a:pos x="160" y="539"/>
                </a:cxn>
                <a:cxn ang="0">
                  <a:pos x="195" y="527"/>
                </a:cxn>
                <a:cxn ang="0">
                  <a:pos x="235" y="509"/>
                </a:cxn>
                <a:cxn ang="0">
                  <a:pos x="303" y="497"/>
                </a:cxn>
                <a:cxn ang="0">
                  <a:pos x="366" y="479"/>
                </a:cxn>
                <a:cxn ang="0">
                  <a:pos x="418" y="467"/>
                </a:cxn>
                <a:cxn ang="0">
                  <a:pos x="446" y="448"/>
                </a:cxn>
                <a:cxn ang="0">
                  <a:pos x="481" y="436"/>
                </a:cxn>
                <a:cxn ang="0">
                  <a:pos x="509" y="412"/>
                </a:cxn>
                <a:cxn ang="0">
                  <a:pos x="526" y="400"/>
                </a:cxn>
                <a:cxn ang="0">
                  <a:pos x="555" y="370"/>
                </a:cxn>
                <a:cxn ang="0">
                  <a:pos x="567" y="339"/>
                </a:cxn>
                <a:cxn ang="0">
                  <a:pos x="572" y="236"/>
                </a:cxn>
                <a:cxn ang="0">
                  <a:pos x="561" y="200"/>
                </a:cxn>
                <a:cxn ang="0">
                  <a:pos x="544" y="176"/>
                </a:cxn>
                <a:cxn ang="0">
                  <a:pos x="509" y="139"/>
                </a:cxn>
                <a:cxn ang="0">
                  <a:pos x="486" y="121"/>
                </a:cxn>
                <a:cxn ang="0">
                  <a:pos x="446" y="109"/>
                </a:cxn>
                <a:cxn ang="0">
                  <a:pos x="395" y="0"/>
                </a:cxn>
              </a:cxnLst>
              <a:rect l="0" t="0" r="r" b="b"/>
              <a:pathLst>
                <a:path w="710" h="1001">
                  <a:moveTo>
                    <a:pt x="395" y="0"/>
                  </a:moveTo>
                  <a:lnTo>
                    <a:pt x="418" y="0"/>
                  </a:lnTo>
                  <a:lnTo>
                    <a:pt x="424" y="6"/>
                  </a:lnTo>
                  <a:lnTo>
                    <a:pt x="452" y="6"/>
                  </a:lnTo>
                  <a:lnTo>
                    <a:pt x="458" y="12"/>
                  </a:lnTo>
                  <a:lnTo>
                    <a:pt x="475" y="12"/>
                  </a:lnTo>
                  <a:lnTo>
                    <a:pt x="481" y="18"/>
                  </a:lnTo>
                  <a:lnTo>
                    <a:pt x="498" y="18"/>
                  </a:lnTo>
                  <a:lnTo>
                    <a:pt x="504" y="24"/>
                  </a:lnTo>
                  <a:lnTo>
                    <a:pt x="515" y="24"/>
                  </a:lnTo>
                  <a:lnTo>
                    <a:pt x="521" y="30"/>
                  </a:lnTo>
                  <a:lnTo>
                    <a:pt x="532" y="30"/>
                  </a:lnTo>
                  <a:lnTo>
                    <a:pt x="538" y="36"/>
                  </a:lnTo>
                  <a:lnTo>
                    <a:pt x="549" y="36"/>
                  </a:lnTo>
                  <a:lnTo>
                    <a:pt x="549" y="42"/>
                  </a:lnTo>
                  <a:lnTo>
                    <a:pt x="561" y="42"/>
                  </a:lnTo>
                  <a:lnTo>
                    <a:pt x="567" y="49"/>
                  </a:lnTo>
                  <a:lnTo>
                    <a:pt x="572" y="49"/>
                  </a:lnTo>
                  <a:lnTo>
                    <a:pt x="578" y="55"/>
                  </a:lnTo>
                  <a:lnTo>
                    <a:pt x="584" y="55"/>
                  </a:lnTo>
                  <a:lnTo>
                    <a:pt x="584" y="61"/>
                  </a:lnTo>
                  <a:lnTo>
                    <a:pt x="589" y="61"/>
                  </a:lnTo>
                  <a:lnTo>
                    <a:pt x="601" y="73"/>
                  </a:lnTo>
                  <a:lnTo>
                    <a:pt x="607" y="73"/>
                  </a:lnTo>
                  <a:lnTo>
                    <a:pt x="612" y="79"/>
                  </a:lnTo>
                  <a:lnTo>
                    <a:pt x="618" y="79"/>
                  </a:lnTo>
                  <a:lnTo>
                    <a:pt x="618" y="85"/>
                  </a:lnTo>
                  <a:lnTo>
                    <a:pt x="624" y="85"/>
                  </a:lnTo>
                  <a:lnTo>
                    <a:pt x="624" y="91"/>
                  </a:lnTo>
                  <a:lnTo>
                    <a:pt x="629" y="91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35" y="103"/>
                  </a:lnTo>
                  <a:lnTo>
                    <a:pt x="641" y="103"/>
                  </a:lnTo>
                  <a:lnTo>
                    <a:pt x="641" y="109"/>
                  </a:lnTo>
                  <a:lnTo>
                    <a:pt x="647" y="109"/>
                  </a:lnTo>
                  <a:lnTo>
                    <a:pt x="664" y="127"/>
                  </a:lnTo>
                  <a:lnTo>
                    <a:pt x="664" y="133"/>
                  </a:lnTo>
                  <a:lnTo>
                    <a:pt x="669" y="133"/>
                  </a:lnTo>
                  <a:lnTo>
                    <a:pt x="669" y="139"/>
                  </a:lnTo>
                  <a:lnTo>
                    <a:pt x="675" y="139"/>
                  </a:lnTo>
                  <a:lnTo>
                    <a:pt x="675" y="146"/>
                  </a:lnTo>
                  <a:lnTo>
                    <a:pt x="681" y="152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87" y="170"/>
                  </a:lnTo>
                  <a:lnTo>
                    <a:pt x="692" y="170"/>
                  </a:lnTo>
                  <a:lnTo>
                    <a:pt x="692" y="182"/>
                  </a:lnTo>
                  <a:lnTo>
                    <a:pt x="698" y="188"/>
                  </a:lnTo>
                  <a:lnTo>
                    <a:pt x="698" y="200"/>
                  </a:lnTo>
                  <a:lnTo>
                    <a:pt x="704" y="200"/>
                  </a:lnTo>
                  <a:lnTo>
                    <a:pt x="704" y="230"/>
                  </a:lnTo>
                  <a:lnTo>
                    <a:pt x="709" y="230"/>
                  </a:lnTo>
                  <a:lnTo>
                    <a:pt x="709" y="321"/>
                  </a:lnTo>
                  <a:lnTo>
                    <a:pt x="704" y="327"/>
                  </a:lnTo>
                  <a:lnTo>
                    <a:pt x="704" y="352"/>
                  </a:lnTo>
                  <a:lnTo>
                    <a:pt x="698" y="358"/>
                  </a:lnTo>
                  <a:lnTo>
                    <a:pt x="698" y="370"/>
                  </a:lnTo>
                  <a:lnTo>
                    <a:pt x="692" y="376"/>
                  </a:lnTo>
                  <a:lnTo>
                    <a:pt x="692" y="388"/>
                  </a:lnTo>
                  <a:lnTo>
                    <a:pt x="687" y="388"/>
                  </a:lnTo>
                  <a:lnTo>
                    <a:pt x="687" y="400"/>
                  </a:lnTo>
                  <a:lnTo>
                    <a:pt x="681" y="400"/>
                  </a:lnTo>
                  <a:lnTo>
                    <a:pt x="681" y="412"/>
                  </a:lnTo>
                  <a:lnTo>
                    <a:pt x="675" y="412"/>
                  </a:lnTo>
                  <a:lnTo>
                    <a:pt x="675" y="418"/>
                  </a:lnTo>
                  <a:lnTo>
                    <a:pt x="669" y="424"/>
                  </a:lnTo>
                  <a:lnTo>
                    <a:pt x="669" y="430"/>
                  </a:lnTo>
                  <a:lnTo>
                    <a:pt x="664" y="430"/>
                  </a:lnTo>
                  <a:lnTo>
                    <a:pt x="664" y="436"/>
                  </a:lnTo>
                  <a:lnTo>
                    <a:pt x="658" y="442"/>
                  </a:lnTo>
                  <a:lnTo>
                    <a:pt x="658" y="448"/>
                  </a:lnTo>
                  <a:lnTo>
                    <a:pt x="652" y="448"/>
                  </a:lnTo>
                  <a:lnTo>
                    <a:pt x="652" y="455"/>
                  </a:lnTo>
                  <a:lnTo>
                    <a:pt x="647" y="455"/>
                  </a:lnTo>
                  <a:lnTo>
                    <a:pt x="647" y="461"/>
                  </a:lnTo>
                  <a:lnTo>
                    <a:pt x="641" y="461"/>
                  </a:lnTo>
                  <a:lnTo>
                    <a:pt x="641" y="467"/>
                  </a:lnTo>
                  <a:lnTo>
                    <a:pt x="595" y="515"/>
                  </a:lnTo>
                  <a:lnTo>
                    <a:pt x="589" y="515"/>
                  </a:lnTo>
                  <a:lnTo>
                    <a:pt x="578" y="527"/>
                  </a:lnTo>
                  <a:lnTo>
                    <a:pt x="572" y="527"/>
                  </a:lnTo>
                  <a:lnTo>
                    <a:pt x="567" y="533"/>
                  </a:lnTo>
                  <a:lnTo>
                    <a:pt x="561" y="533"/>
                  </a:lnTo>
                  <a:lnTo>
                    <a:pt x="555" y="539"/>
                  </a:lnTo>
                  <a:lnTo>
                    <a:pt x="549" y="539"/>
                  </a:lnTo>
                  <a:lnTo>
                    <a:pt x="549" y="545"/>
                  </a:lnTo>
                  <a:lnTo>
                    <a:pt x="538" y="545"/>
                  </a:lnTo>
                  <a:lnTo>
                    <a:pt x="538" y="551"/>
                  </a:lnTo>
                  <a:lnTo>
                    <a:pt x="526" y="551"/>
                  </a:lnTo>
                  <a:lnTo>
                    <a:pt x="521" y="558"/>
                  </a:lnTo>
                  <a:lnTo>
                    <a:pt x="509" y="558"/>
                  </a:lnTo>
                  <a:lnTo>
                    <a:pt x="504" y="564"/>
                  </a:lnTo>
                  <a:lnTo>
                    <a:pt x="498" y="564"/>
                  </a:lnTo>
                  <a:lnTo>
                    <a:pt x="492" y="570"/>
                  </a:lnTo>
                  <a:lnTo>
                    <a:pt x="481" y="570"/>
                  </a:lnTo>
                  <a:lnTo>
                    <a:pt x="475" y="576"/>
                  </a:lnTo>
                  <a:lnTo>
                    <a:pt x="458" y="576"/>
                  </a:lnTo>
                  <a:lnTo>
                    <a:pt x="458" y="582"/>
                  </a:lnTo>
                  <a:lnTo>
                    <a:pt x="441" y="582"/>
                  </a:lnTo>
                  <a:lnTo>
                    <a:pt x="435" y="588"/>
                  </a:lnTo>
                  <a:lnTo>
                    <a:pt x="412" y="588"/>
                  </a:lnTo>
                  <a:lnTo>
                    <a:pt x="406" y="594"/>
                  </a:lnTo>
                  <a:lnTo>
                    <a:pt x="384" y="594"/>
                  </a:lnTo>
                  <a:lnTo>
                    <a:pt x="384" y="600"/>
                  </a:lnTo>
                  <a:lnTo>
                    <a:pt x="349" y="600"/>
                  </a:lnTo>
                  <a:lnTo>
                    <a:pt x="349" y="606"/>
                  </a:lnTo>
                  <a:lnTo>
                    <a:pt x="321" y="606"/>
                  </a:lnTo>
                  <a:lnTo>
                    <a:pt x="315" y="612"/>
                  </a:lnTo>
                  <a:lnTo>
                    <a:pt x="292" y="612"/>
                  </a:lnTo>
                  <a:lnTo>
                    <a:pt x="286" y="618"/>
                  </a:lnTo>
                  <a:lnTo>
                    <a:pt x="269" y="618"/>
                  </a:lnTo>
                  <a:lnTo>
                    <a:pt x="263" y="624"/>
                  </a:lnTo>
                  <a:lnTo>
                    <a:pt x="246" y="624"/>
                  </a:lnTo>
                  <a:lnTo>
                    <a:pt x="241" y="630"/>
                  </a:lnTo>
                  <a:lnTo>
                    <a:pt x="229" y="630"/>
                  </a:lnTo>
                  <a:lnTo>
                    <a:pt x="223" y="636"/>
                  </a:lnTo>
                  <a:lnTo>
                    <a:pt x="212" y="636"/>
                  </a:lnTo>
                  <a:lnTo>
                    <a:pt x="206" y="642"/>
                  </a:lnTo>
                  <a:lnTo>
                    <a:pt x="195" y="642"/>
                  </a:lnTo>
                  <a:lnTo>
                    <a:pt x="195" y="648"/>
                  </a:lnTo>
                  <a:lnTo>
                    <a:pt x="183" y="648"/>
                  </a:lnTo>
                  <a:lnTo>
                    <a:pt x="183" y="654"/>
                  </a:lnTo>
                  <a:lnTo>
                    <a:pt x="178" y="654"/>
                  </a:lnTo>
                  <a:lnTo>
                    <a:pt x="178" y="661"/>
                  </a:lnTo>
                  <a:lnTo>
                    <a:pt x="172" y="661"/>
                  </a:lnTo>
                  <a:lnTo>
                    <a:pt x="166" y="667"/>
                  </a:lnTo>
                  <a:lnTo>
                    <a:pt x="160" y="667"/>
                  </a:lnTo>
                  <a:lnTo>
                    <a:pt x="160" y="673"/>
                  </a:lnTo>
                  <a:lnTo>
                    <a:pt x="155" y="679"/>
                  </a:lnTo>
                  <a:lnTo>
                    <a:pt x="149" y="679"/>
                  </a:lnTo>
                  <a:lnTo>
                    <a:pt x="143" y="685"/>
                  </a:lnTo>
                  <a:lnTo>
                    <a:pt x="143" y="691"/>
                  </a:lnTo>
                  <a:lnTo>
                    <a:pt x="120" y="715"/>
                  </a:lnTo>
                  <a:lnTo>
                    <a:pt x="120" y="727"/>
                  </a:lnTo>
                  <a:lnTo>
                    <a:pt x="115" y="733"/>
                  </a:lnTo>
                  <a:lnTo>
                    <a:pt x="115" y="788"/>
                  </a:lnTo>
                  <a:lnTo>
                    <a:pt x="120" y="794"/>
                  </a:lnTo>
                  <a:lnTo>
                    <a:pt x="120" y="806"/>
                  </a:lnTo>
                  <a:lnTo>
                    <a:pt x="126" y="806"/>
                  </a:lnTo>
                  <a:lnTo>
                    <a:pt x="126" y="818"/>
                  </a:lnTo>
                  <a:lnTo>
                    <a:pt x="132" y="824"/>
                  </a:lnTo>
                  <a:lnTo>
                    <a:pt x="132" y="830"/>
                  </a:lnTo>
                  <a:lnTo>
                    <a:pt x="138" y="836"/>
                  </a:lnTo>
                  <a:lnTo>
                    <a:pt x="138" y="842"/>
                  </a:lnTo>
                  <a:lnTo>
                    <a:pt x="155" y="860"/>
                  </a:lnTo>
                  <a:lnTo>
                    <a:pt x="160" y="860"/>
                  </a:lnTo>
                  <a:lnTo>
                    <a:pt x="160" y="867"/>
                  </a:lnTo>
                  <a:lnTo>
                    <a:pt x="166" y="873"/>
                  </a:lnTo>
                  <a:lnTo>
                    <a:pt x="172" y="873"/>
                  </a:lnTo>
                  <a:lnTo>
                    <a:pt x="178" y="879"/>
                  </a:lnTo>
                  <a:lnTo>
                    <a:pt x="183" y="879"/>
                  </a:lnTo>
                  <a:lnTo>
                    <a:pt x="189" y="885"/>
                  </a:lnTo>
                  <a:lnTo>
                    <a:pt x="195" y="885"/>
                  </a:lnTo>
                  <a:lnTo>
                    <a:pt x="200" y="891"/>
                  </a:lnTo>
                  <a:lnTo>
                    <a:pt x="206" y="891"/>
                  </a:lnTo>
                  <a:lnTo>
                    <a:pt x="206" y="1000"/>
                  </a:lnTo>
                  <a:lnTo>
                    <a:pt x="183" y="1000"/>
                  </a:lnTo>
                  <a:lnTo>
                    <a:pt x="183" y="994"/>
                  </a:lnTo>
                  <a:lnTo>
                    <a:pt x="166" y="994"/>
                  </a:lnTo>
                  <a:lnTo>
                    <a:pt x="160" y="988"/>
                  </a:lnTo>
                  <a:lnTo>
                    <a:pt x="149" y="988"/>
                  </a:lnTo>
                  <a:lnTo>
                    <a:pt x="143" y="982"/>
                  </a:lnTo>
                  <a:lnTo>
                    <a:pt x="132" y="982"/>
                  </a:lnTo>
                  <a:lnTo>
                    <a:pt x="132" y="976"/>
                  </a:lnTo>
                  <a:lnTo>
                    <a:pt x="126" y="976"/>
                  </a:lnTo>
                  <a:lnTo>
                    <a:pt x="120" y="970"/>
                  </a:lnTo>
                  <a:lnTo>
                    <a:pt x="115" y="970"/>
                  </a:lnTo>
                  <a:lnTo>
                    <a:pt x="109" y="963"/>
                  </a:lnTo>
                  <a:lnTo>
                    <a:pt x="103" y="963"/>
                  </a:lnTo>
                  <a:lnTo>
                    <a:pt x="98" y="957"/>
                  </a:lnTo>
                  <a:lnTo>
                    <a:pt x="92" y="957"/>
                  </a:lnTo>
                  <a:lnTo>
                    <a:pt x="86" y="951"/>
                  </a:lnTo>
                  <a:lnTo>
                    <a:pt x="80" y="951"/>
                  </a:lnTo>
                  <a:lnTo>
                    <a:pt x="69" y="939"/>
                  </a:lnTo>
                  <a:lnTo>
                    <a:pt x="63" y="939"/>
                  </a:lnTo>
                  <a:lnTo>
                    <a:pt x="52" y="927"/>
                  </a:lnTo>
                  <a:lnTo>
                    <a:pt x="52" y="921"/>
                  </a:lnTo>
                  <a:lnTo>
                    <a:pt x="46" y="921"/>
                  </a:lnTo>
                  <a:lnTo>
                    <a:pt x="46" y="915"/>
                  </a:lnTo>
                  <a:lnTo>
                    <a:pt x="40" y="909"/>
                  </a:lnTo>
                  <a:lnTo>
                    <a:pt x="40" y="903"/>
                  </a:lnTo>
                  <a:lnTo>
                    <a:pt x="35" y="897"/>
                  </a:lnTo>
                  <a:lnTo>
                    <a:pt x="35" y="891"/>
                  </a:lnTo>
                  <a:lnTo>
                    <a:pt x="29" y="885"/>
                  </a:lnTo>
                  <a:lnTo>
                    <a:pt x="29" y="879"/>
                  </a:lnTo>
                  <a:lnTo>
                    <a:pt x="23" y="873"/>
                  </a:lnTo>
                  <a:lnTo>
                    <a:pt x="23" y="860"/>
                  </a:lnTo>
                  <a:lnTo>
                    <a:pt x="17" y="860"/>
                  </a:lnTo>
                  <a:lnTo>
                    <a:pt x="17" y="848"/>
                  </a:lnTo>
                  <a:lnTo>
                    <a:pt x="12" y="842"/>
                  </a:lnTo>
                  <a:lnTo>
                    <a:pt x="12" y="824"/>
                  </a:lnTo>
                  <a:lnTo>
                    <a:pt x="6" y="818"/>
                  </a:lnTo>
                  <a:lnTo>
                    <a:pt x="6" y="800"/>
                  </a:lnTo>
                  <a:lnTo>
                    <a:pt x="0" y="794"/>
                  </a:lnTo>
                  <a:lnTo>
                    <a:pt x="0" y="733"/>
                  </a:lnTo>
                  <a:lnTo>
                    <a:pt x="6" y="727"/>
                  </a:lnTo>
                  <a:lnTo>
                    <a:pt x="6" y="703"/>
                  </a:lnTo>
                  <a:lnTo>
                    <a:pt x="12" y="697"/>
                  </a:lnTo>
                  <a:lnTo>
                    <a:pt x="12" y="685"/>
                  </a:lnTo>
                  <a:lnTo>
                    <a:pt x="17" y="679"/>
                  </a:lnTo>
                  <a:lnTo>
                    <a:pt x="17" y="667"/>
                  </a:lnTo>
                  <a:lnTo>
                    <a:pt x="23" y="667"/>
                  </a:lnTo>
                  <a:lnTo>
                    <a:pt x="23" y="654"/>
                  </a:lnTo>
                  <a:lnTo>
                    <a:pt x="46" y="630"/>
                  </a:lnTo>
                  <a:lnTo>
                    <a:pt x="46" y="624"/>
                  </a:lnTo>
                  <a:lnTo>
                    <a:pt x="52" y="624"/>
                  </a:lnTo>
                  <a:lnTo>
                    <a:pt x="58" y="618"/>
                  </a:lnTo>
                  <a:lnTo>
                    <a:pt x="58" y="612"/>
                  </a:lnTo>
                  <a:lnTo>
                    <a:pt x="63" y="606"/>
                  </a:lnTo>
                  <a:lnTo>
                    <a:pt x="69" y="606"/>
                  </a:lnTo>
                  <a:lnTo>
                    <a:pt x="80" y="594"/>
                  </a:lnTo>
                  <a:lnTo>
                    <a:pt x="86" y="594"/>
                  </a:lnTo>
                  <a:lnTo>
                    <a:pt x="98" y="582"/>
                  </a:lnTo>
                  <a:lnTo>
                    <a:pt x="98" y="576"/>
                  </a:lnTo>
                  <a:lnTo>
                    <a:pt x="103" y="576"/>
                  </a:lnTo>
                  <a:lnTo>
                    <a:pt x="109" y="570"/>
                  </a:lnTo>
                  <a:lnTo>
                    <a:pt x="115" y="570"/>
                  </a:lnTo>
                  <a:lnTo>
                    <a:pt x="126" y="558"/>
                  </a:lnTo>
                  <a:lnTo>
                    <a:pt x="132" y="558"/>
                  </a:lnTo>
                  <a:lnTo>
                    <a:pt x="138" y="551"/>
                  </a:lnTo>
                  <a:lnTo>
                    <a:pt x="143" y="551"/>
                  </a:lnTo>
                  <a:lnTo>
                    <a:pt x="149" y="545"/>
                  </a:lnTo>
                  <a:lnTo>
                    <a:pt x="155" y="545"/>
                  </a:lnTo>
                  <a:lnTo>
                    <a:pt x="160" y="539"/>
                  </a:lnTo>
                  <a:lnTo>
                    <a:pt x="166" y="539"/>
                  </a:lnTo>
                  <a:lnTo>
                    <a:pt x="172" y="533"/>
                  </a:lnTo>
                  <a:lnTo>
                    <a:pt x="178" y="533"/>
                  </a:lnTo>
                  <a:lnTo>
                    <a:pt x="183" y="527"/>
                  </a:lnTo>
                  <a:lnTo>
                    <a:pt x="195" y="527"/>
                  </a:lnTo>
                  <a:lnTo>
                    <a:pt x="200" y="521"/>
                  </a:lnTo>
                  <a:lnTo>
                    <a:pt x="212" y="521"/>
                  </a:lnTo>
                  <a:lnTo>
                    <a:pt x="218" y="515"/>
                  </a:lnTo>
                  <a:lnTo>
                    <a:pt x="235" y="515"/>
                  </a:lnTo>
                  <a:lnTo>
                    <a:pt x="235" y="509"/>
                  </a:lnTo>
                  <a:lnTo>
                    <a:pt x="252" y="509"/>
                  </a:lnTo>
                  <a:lnTo>
                    <a:pt x="258" y="503"/>
                  </a:lnTo>
                  <a:lnTo>
                    <a:pt x="275" y="503"/>
                  </a:lnTo>
                  <a:lnTo>
                    <a:pt x="281" y="497"/>
                  </a:lnTo>
                  <a:lnTo>
                    <a:pt x="303" y="497"/>
                  </a:lnTo>
                  <a:lnTo>
                    <a:pt x="309" y="491"/>
                  </a:lnTo>
                  <a:lnTo>
                    <a:pt x="332" y="491"/>
                  </a:lnTo>
                  <a:lnTo>
                    <a:pt x="338" y="485"/>
                  </a:lnTo>
                  <a:lnTo>
                    <a:pt x="361" y="485"/>
                  </a:lnTo>
                  <a:lnTo>
                    <a:pt x="366" y="479"/>
                  </a:lnTo>
                  <a:lnTo>
                    <a:pt x="384" y="479"/>
                  </a:lnTo>
                  <a:lnTo>
                    <a:pt x="389" y="473"/>
                  </a:lnTo>
                  <a:lnTo>
                    <a:pt x="401" y="473"/>
                  </a:lnTo>
                  <a:lnTo>
                    <a:pt x="406" y="467"/>
                  </a:lnTo>
                  <a:lnTo>
                    <a:pt x="418" y="467"/>
                  </a:lnTo>
                  <a:lnTo>
                    <a:pt x="424" y="461"/>
                  </a:lnTo>
                  <a:lnTo>
                    <a:pt x="435" y="461"/>
                  </a:lnTo>
                  <a:lnTo>
                    <a:pt x="435" y="455"/>
                  </a:lnTo>
                  <a:lnTo>
                    <a:pt x="446" y="455"/>
                  </a:lnTo>
                  <a:lnTo>
                    <a:pt x="446" y="448"/>
                  </a:lnTo>
                  <a:lnTo>
                    <a:pt x="458" y="448"/>
                  </a:lnTo>
                  <a:lnTo>
                    <a:pt x="464" y="442"/>
                  </a:lnTo>
                  <a:lnTo>
                    <a:pt x="469" y="442"/>
                  </a:lnTo>
                  <a:lnTo>
                    <a:pt x="475" y="436"/>
                  </a:lnTo>
                  <a:lnTo>
                    <a:pt x="481" y="436"/>
                  </a:lnTo>
                  <a:lnTo>
                    <a:pt x="481" y="430"/>
                  </a:lnTo>
                  <a:lnTo>
                    <a:pt x="492" y="430"/>
                  </a:lnTo>
                  <a:lnTo>
                    <a:pt x="492" y="424"/>
                  </a:lnTo>
                  <a:lnTo>
                    <a:pt x="498" y="424"/>
                  </a:lnTo>
                  <a:lnTo>
                    <a:pt x="509" y="412"/>
                  </a:lnTo>
                  <a:lnTo>
                    <a:pt x="515" y="412"/>
                  </a:lnTo>
                  <a:lnTo>
                    <a:pt x="515" y="406"/>
                  </a:lnTo>
                  <a:lnTo>
                    <a:pt x="521" y="406"/>
                  </a:lnTo>
                  <a:lnTo>
                    <a:pt x="521" y="400"/>
                  </a:lnTo>
                  <a:lnTo>
                    <a:pt x="526" y="400"/>
                  </a:lnTo>
                  <a:lnTo>
                    <a:pt x="526" y="394"/>
                  </a:lnTo>
                  <a:lnTo>
                    <a:pt x="532" y="394"/>
                  </a:lnTo>
                  <a:lnTo>
                    <a:pt x="549" y="376"/>
                  </a:lnTo>
                  <a:lnTo>
                    <a:pt x="549" y="370"/>
                  </a:lnTo>
                  <a:lnTo>
                    <a:pt x="555" y="370"/>
                  </a:lnTo>
                  <a:lnTo>
                    <a:pt x="555" y="358"/>
                  </a:lnTo>
                  <a:lnTo>
                    <a:pt x="561" y="358"/>
                  </a:lnTo>
                  <a:lnTo>
                    <a:pt x="561" y="352"/>
                  </a:lnTo>
                  <a:lnTo>
                    <a:pt x="567" y="345"/>
                  </a:lnTo>
                  <a:lnTo>
                    <a:pt x="567" y="339"/>
                  </a:lnTo>
                  <a:lnTo>
                    <a:pt x="572" y="333"/>
                  </a:lnTo>
                  <a:lnTo>
                    <a:pt x="572" y="321"/>
                  </a:lnTo>
                  <a:lnTo>
                    <a:pt x="578" y="315"/>
                  </a:lnTo>
                  <a:lnTo>
                    <a:pt x="578" y="242"/>
                  </a:lnTo>
                  <a:lnTo>
                    <a:pt x="572" y="236"/>
                  </a:lnTo>
                  <a:lnTo>
                    <a:pt x="572" y="224"/>
                  </a:lnTo>
                  <a:lnTo>
                    <a:pt x="567" y="218"/>
                  </a:lnTo>
                  <a:lnTo>
                    <a:pt x="567" y="212"/>
                  </a:lnTo>
                  <a:lnTo>
                    <a:pt x="561" y="206"/>
                  </a:lnTo>
                  <a:lnTo>
                    <a:pt x="561" y="200"/>
                  </a:lnTo>
                  <a:lnTo>
                    <a:pt x="555" y="200"/>
                  </a:lnTo>
                  <a:lnTo>
                    <a:pt x="555" y="194"/>
                  </a:lnTo>
                  <a:lnTo>
                    <a:pt x="549" y="188"/>
                  </a:lnTo>
                  <a:lnTo>
                    <a:pt x="549" y="182"/>
                  </a:lnTo>
                  <a:lnTo>
                    <a:pt x="544" y="176"/>
                  </a:lnTo>
                  <a:lnTo>
                    <a:pt x="544" y="170"/>
                  </a:lnTo>
                  <a:lnTo>
                    <a:pt x="538" y="170"/>
                  </a:lnTo>
                  <a:lnTo>
                    <a:pt x="538" y="164"/>
                  </a:lnTo>
                  <a:lnTo>
                    <a:pt x="515" y="139"/>
                  </a:lnTo>
                  <a:lnTo>
                    <a:pt x="509" y="139"/>
                  </a:lnTo>
                  <a:lnTo>
                    <a:pt x="509" y="133"/>
                  </a:lnTo>
                  <a:lnTo>
                    <a:pt x="504" y="133"/>
                  </a:lnTo>
                  <a:lnTo>
                    <a:pt x="498" y="127"/>
                  </a:lnTo>
                  <a:lnTo>
                    <a:pt x="492" y="127"/>
                  </a:lnTo>
                  <a:lnTo>
                    <a:pt x="486" y="121"/>
                  </a:lnTo>
                  <a:lnTo>
                    <a:pt x="481" y="121"/>
                  </a:lnTo>
                  <a:lnTo>
                    <a:pt x="475" y="115"/>
                  </a:lnTo>
                  <a:lnTo>
                    <a:pt x="464" y="115"/>
                  </a:lnTo>
                  <a:lnTo>
                    <a:pt x="464" y="109"/>
                  </a:lnTo>
                  <a:lnTo>
                    <a:pt x="446" y="109"/>
                  </a:lnTo>
                  <a:lnTo>
                    <a:pt x="441" y="103"/>
                  </a:lnTo>
                  <a:lnTo>
                    <a:pt x="418" y="103"/>
                  </a:lnTo>
                  <a:lnTo>
                    <a:pt x="412" y="97"/>
                  </a:lnTo>
                  <a:lnTo>
                    <a:pt x="395" y="97"/>
                  </a:lnTo>
                  <a:lnTo>
                    <a:pt x="395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" name="Freeform 92"/>
            <p:cNvSpPr>
              <a:spLocks/>
            </p:cNvSpPr>
            <p:nvPr/>
          </p:nvSpPr>
          <p:spPr bwMode="auto">
            <a:xfrm>
              <a:off x="3040" y="2298"/>
              <a:ext cx="478" cy="1217"/>
            </a:xfrm>
            <a:custGeom>
              <a:avLst/>
              <a:gdLst/>
              <a:ahLst/>
              <a:cxnLst>
                <a:cxn ang="0">
                  <a:pos x="23" y="109"/>
                </a:cxn>
                <a:cxn ang="0">
                  <a:pos x="35" y="121"/>
                </a:cxn>
                <a:cxn ang="0">
                  <a:pos x="69" y="163"/>
                </a:cxn>
                <a:cxn ang="0">
                  <a:pos x="80" y="139"/>
                </a:cxn>
                <a:cxn ang="0">
                  <a:pos x="98" y="103"/>
                </a:cxn>
                <a:cxn ang="0">
                  <a:pos x="120" y="85"/>
                </a:cxn>
                <a:cxn ang="0">
                  <a:pos x="143" y="66"/>
                </a:cxn>
                <a:cxn ang="0">
                  <a:pos x="195" y="24"/>
                </a:cxn>
                <a:cxn ang="0">
                  <a:pos x="212" y="6"/>
                </a:cxn>
                <a:cxn ang="0">
                  <a:pos x="218" y="42"/>
                </a:cxn>
                <a:cxn ang="0">
                  <a:pos x="241" y="79"/>
                </a:cxn>
                <a:cxn ang="0">
                  <a:pos x="269" y="97"/>
                </a:cxn>
                <a:cxn ang="0">
                  <a:pos x="338" y="139"/>
                </a:cxn>
                <a:cxn ang="0">
                  <a:pos x="343" y="194"/>
                </a:cxn>
                <a:cxn ang="0">
                  <a:pos x="384" y="182"/>
                </a:cxn>
                <a:cxn ang="0">
                  <a:pos x="452" y="236"/>
                </a:cxn>
                <a:cxn ang="0">
                  <a:pos x="469" y="230"/>
                </a:cxn>
                <a:cxn ang="0">
                  <a:pos x="446" y="260"/>
                </a:cxn>
                <a:cxn ang="0">
                  <a:pos x="384" y="309"/>
                </a:cxn>
                <a:cxn ang="0">
                  <a:pos x="366" y="345"/>
                </a:cxn>
                <a:cxn ang="0">
                  <a:pos x="366" y="424"/>
                </a:cxn>
                <a:cxn ang="0">
                  <a:pos x="435" y="448"/>
                </a:cxn>
                <a:cxn ang="0">
                  <a:pos x="418" y="485"/>
                </a:cxn>
                <a:cxn ang="0">
                  <a:pos x="366" y="515"/>
                </a:cxn>
                <a:cxn ang="0">
                  <a:pos x="338" y="527"/>
                </a:cxn>
                <a:cxn ang="0">
                  <a:pos x="321" y="533"/>
                </a:cxn>
                <a:cxn ang="0">
                  <a:pos x="292" y="569"/>
                </a:cxn>
                <a:cxn ang="0">
                  <a:pos x="281" y="600"/>
                </a:cxn>
                <a:cxn ang="0">
                  <a:pos x="269" y="618"/>
                </a:cxn>
                <a:cxn ang="0">
                  <a:pos x="241" y="642"/>
                </a:cxn>
                <a:cxn ang="0">
                  <a:pos x="246" y="612"/>
                </a:cxn>
                <a:cxn ang="0">
                  <a:pos x="298" y="612"/>
                </a:cxn>
                <a:cxn ang="0">
                  <a:pos x="406" y="830"/>
                </a:cxn>
                <a:cxn ang="0">
                  <a:pos x="418" y="860"/>
                </a:cxn>
                <a:cxn ang="0">
                  <a:pos x="435" y="897"/>
                </a:cxn>
                <a:cxn ang="0">
                  <a:pos x="418" y="933"/>
                </a:cxn>
                <a:cxn ang="0">
                  <a:pos x="384" y="854"/>
                </a:cxn>
                <a:cxn ang="0">
                  <a:pos x="326" y="848"/>
                </a:cxn>
                <a:cxn ang="0">
                  <a:pos x="343" y="951"/>
                </a:cxn>
                <a:cxn ang="0">
                  <a:pos x="315" y="1012"/>
                </a:cxn>
                <a:cxn ang="0">
                  <a:pos x="303" y="1066"/>
                </a:cxn>
                <a:cxn ang="0">
                  <a:pos x="309" y="1103"/>
                </a:cxn>
                <a:cxn ang="0">
                  <a:pos x="298" y="1121"/>
                </a:cxn>
                <a:cxn ang="0">
                  <a:pos x="263" y="1139"/>
                </a:cxn>
                <a:cxn ang="0">
                  <a:pos x="246" y="1157"/>
                </a:cxn>
                <a:cxn ang="0">
                  <a:pos x="212" y="1169"/>
                </a:cxn>
                <a:cxn ang="0">
                  <a:pos x="201" y="1193"/>
                </a:cxn>
                <a:cxn ang="0">
                  <a:pos x="143" y="1181"/>
                </a:cxn>
                <a:cxn ang="0">
                  <a:pos x="109" y="1199"/>
                </a:cxn>
                <a:cxn ang="0">
                  <a:pos x="23" y="1212"/>
                </a:cxn>
                <a:cxn ang="0">
                  <a:pos x="29" y="1193"/>
                </a:cxn>
                <a:cxn ang="0">
                  <a:pos x="80" y="1133"/>
                </a:cxn>
                <a:cxn ang="0">
                  <a:pos x="46" y="1072"/>
                </a:cxn>
                <a:cxn ang="0">
                  <a:pos x="126" y="1109"/>
                </a:cxn>
                <a:cxn ang="0">
                  <a:pos x="98" y="1066"/>
                </a:cxn>
                <a:cxn ang="0">
                  <a:pos x="23" y="981"/>
                </a:cxn>
                <a:cxn ang="0">
                  <a:pos x="29" y="939"/>
                </a:cxn>
                <a:cxn ang="0">
                  <a:pos x="58" y="963"/>
                </a:cxn>
                <a:cxn ang="0">
                  <a:pos x="103" y="981"/>
                </a:cxn>
                <a:cxn ang="0">
                  <a:pos x="92" y="927"/>
                </a:cxn>
                <a:cxn ang="0">
                  <a:pos x="52" y="915"/>
                </a:cxn>
                <a:cxn ang="0">
                  <a:pos x="23" y="878"/>
                </a:cxn>
                <a:cxn ang="0">
                  <a:pos x="12" y="315"/>
                </a:cxn>
              </a:cxnLst>
              <a:rect l="0" t="0" r="r" b="b"/>
              <a:pathLst>
                <a:path w="476" h="1219">
                  <a:moveTo>
                    <a:pt x="12" y="321"/>
                  </a:moveTo>
                  <a:lnTo>
                    <a:pt x="12" y="133"/>
                  </a:lnTo>
                  <a:lnTo>
                    <a:pt x="18" y="127"/>
                  </a:lnTo>
                  <a:lnTo>
                    <a:pt x="18" y="115"/>
                  </a:lnTo>
                  <a:lnTo>
                    <a:pt x="23" y="109"/>
                  </a:lnTo>
                  <a:lnTo>
                    <a:pt x="29" y="97"/>
                  </a:lnTo>
                  <a:lnTo>
                    <a:pt x="35" y="97"/>
                  </a:lnTo>
                  <a:lnTo>
                    <a:pt x="40" y="103"/>
                  </a:lnTo>
                  <a:lnTo>
                    <a:pt x="40" y="115"/>
                  </a:lnTo>
                  <a:lnTo>
                    <a:pt x="35" y="121"/>
                  </a:lnTo>
                  <a:lnTo>
                    <a:pt x="35" y="145"/>
                  </a:lnTo>
                  <a:lnTo>
                    <a:pt x="40" y="151"/>
                  </a:lnTo>
                  <a:lnTo>
                    <a:pt x="46" y="151"/>
                  </a:lnTo>
                  <a:lnTo>
                    <a:pt x="58" y="163"/>
                  </a:lnTo>
                  <a:lnTo>
                    <a:pt x="69" y="163"/>
                  </a:lnTo>
                  <a:lnTo>
                    <a:pt x="69" y="157"/>
                  </a:lnTo>
                  <a:lnTo>
                    <a:pt x="75" y="157"/>
                  </a:lnTo>
                  <a:lnTo>
                    <a:pt x="75" y="145"/>
                  </a:lnTo>
                  <a:lnTo>
                    <a:pt x="80" y="145"/>
                  </a:lnTo>
                  <a:lnTo>
                    <a:pt x="80" y="139"/>
                  </a:lnTo>
                  <a:lnTo>
                    <a:pt x="86" y="133"/>
                  </a:lnTo>
                  <a:lnTo>
                    <a:pt x="86" y="121"/>
                  </a:lnTo>
                  <a:lnTo>
                    <a:pt x="92" y="115"/>
                  </a:lnTo>
                  <a:lnTo>
                    <a:pt x="92" y="109"/>
                  </a:lnTo>
                  <a:lnTo>
                    <a:pt x="98" y="103"/>
                  </a:lnTo>
                  <a:lnTo>
                    <a:pt x="115" y="103"/>
                  </a:lnTo>
                  <a:lnTo>
                    <a:pt x="115" y="97"/>
                  </a:lnTo>
                  <a:lnTo>
                    <a:pt x="109" y="91"/>
                  </a:lnTo>
                  <a:lnTo>
                    <a:pt x="109" y="85"/>
                  </a:lnTo>
                  <a:lnTo>
                    <a:pt x="120" y="85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138" y="72"/>
                  </a:lnTo>
                  <a:lnTo>
                    <a:pt x="143" y="72"/>
                  </a:lnTo>
                  <a:lnTo>
                    <a:pt x="143" y="66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95" y="24"/>
                  </a:lnTo>
                  <a:lnTo>
                    <a:pt x="201" y="24"/>
                  </a:lnTo>
                  <a:lnTo>
                    <a:pt x="201" y="18"/>
                  </a:lnTo>
                  <a:lnTo>
                    <a:pt x="206" y="12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8" y="6"/>
                  </a:lnTo>
                  <a:lnTo>
                    <a:pt x="223" y="0"/>
                  </a:lnTo>
                  <a:lnTo>
                    <a:pt x="223" y="30"/>
                  </a:lnTo>
                  <a:lnTo>
                    <a:pt x="218" y="36"/>
                  </a:lnTo>
                  <a:lnTo>
                    <a:pt x="218" y="42"/>
                  </a:lnTo>
                  <a:lnTo>
                    <a:pt x="229" y="48"/>
                  </a:lnTo>
                  <a:lnTo>
                    <a:pt x="235" y="54"/>
                  </a:lnTo>
                  <a:lnTo>
                    <a:pt x="235" y="60"/>
                  </a:lnTo>
                  <a:lnTo>
                    <a:pt x="241" y="66"/>
                  </a:lnTo>
                  <a:lnTo>
                    <a:pt x="241" y="79"/>
                  </a:lnTo>
                  <a:lnTo>
                    <a:pt x="246" y="85"/>
                  </a:lnTo>
                  <a:lnTo>
                    <a:pt x="246" y="91"/>
                  </a:lnTo>
                  <a:lnTo>
                    <a:pt x="252" y="91"/>
                  </a:lnTo>
                  <a:lnTo>
                    <a:pt x="258" y="97"/>
                  </a:lnTo>
                  <a:lnTo>
                    <a:pt x="269" y="97"/>
                  </a:lnTo>
                  <a:lnTo>
                    <a:pt x="269" y="109"/>
                  </a:lnTo>
                  <a:lnTo>
                    <a:pt x="321" y="109"/>
                  </a:lnTo>
                  <a:lnTo>
                    <a:pt x="321" y="115"/>
                  </a:lnTo>
                  <a:lnTo>
                    <a:pt x="332" y="127"/>
                  </a:lnTo>
                  <a:lnTo>
                    <a:pt x="338" y="139"/>
                  </a:lnTo>
                  <a:lnTo>
                    <a:pt x="343" y="145"/>
                  </a:lnTo>
                  <a:lnTo>
                    <a:pt x="343" y="163"/>
                  </a:lnTo>
                  <a:lnTo>
                    <a:pt x="349" y="169"/>
                  </a:lnTo>
                  <a:lnTo>
                    <a:pt x="349" y="194"/>
                  </a:lnTo>
                  <a:lnTo>
                    <a:pt x="343" y="194"/>
                  </a:lnTo>
                  <a:lnTo>
                    <a:pt x="343" y="212"/>
                  </a:lnTo>
                  <a:lnTo>
                    <a:pt x="372" y="212"/>
                  </a:lnTo>
                  <a:lnTo>
                    <a:pt x="378" y="206"/>
                  </a:lnTo>
                  <a:lnTo>
                    <a:pt x="384" y="206"/>
                  </a:lnTo>
                  <a:lnTo>
                    <a:pt x="384" y="182"/>
                  </a:lnTo>
                  <a:lnTo>
                    <a:pt x="406" y="188"/>
                  </a:lnTo>
                  <a:lnTo>
                    <a:pt x="406" y="242"/>
                  </a:lnTo>
                  <a:lnTo>
                    <a:pt x="441" y="242"/>
                  </a:lnTo>
                  <a:lnTo>
                    <a:pt x="446" y="236"/>
                  </a:lnTo>
                  <a:lnTo>
                    <a:pt x="452" y="236"/>
                  </a:lnTo>
                  <a:lnTo>
                    <a:pt x="452" y="224"/>
                  </a:lnTo>
                  <a:lnTo>
                    <a:pt x="475" y="194"/>
                  </a:lnTo>
                  <a:lnTo>
                    <a:pt x="475" y="206"/>
                  </a:lnTo>
                  <a:lnTo>
                    <a:pt x="469" y="212"/>
                  </a:lnTo>
                  <a:lnTo>
                    <a:pt x="469" y="230"/>
                  </a:lnTo>
                  <a:lnTo>
                    <a:pt x="464" y="230"/>
                  </a:lnTo>
                  <a:lnTo>
                    <a:pt x="464" y="236"/>
                  </a:lnTo>
                  <a:lnTo>
                    <a:pt x="458" y="242"/>
                  </a:lnTo>
                  <a:lnTo>
                    <a:pt x="458" y="248"/>
                  </a:lnTo>
                  <a:lnTo>
                    <a:pt x="446" y="260"/>
                  </a:lnTo>
                  <a:lnTo>
                    <a:pt x="435" y="260"/>
                  </a:lnTo>
                  <a:lnTo>
                    <a:pt x="429" y="266"/>
                  </a:lnTo>
                  <a:lnTo>
                    <a:pt x="418" y="266"/>
                  </a:lnTo>
                  <a:lnTo>
                    <a:pt x="384" y="303"/>
                  </a:lnTo>
                  <a:lnTo>
                    <a:pt x="384" y="309"/>
                  </a:lnTo>
                  <a:lnTo>
                    <a:pt x="378" y="309"/>
                  </a:lnTo>
                  <a:lnTo>
                    <a:pt x="378" y="321"/>
                  </a:lnTo>
                  <a:lnTo>
                    <a:pt x="372" y="327"/>
                  </a:lnTo>
                  <a:lnTo>
                    <a:pt x="372" y="339"/>
                  </a:lnTo>
                  <a:lnTo>
                    <a:pt x="366" y="345"/>
                  </a:lnTo>
                  <a:lnTo>
                    <a:pt x="366" y="357"/>
                  </a:lnTo>
                  <a:lnTo>
                    <a:pt x="361" y="357"/>
                  </a:lnTo>
                  <a:lnTo>
                    <a:pt x="361" y="400"/>
                  </a:lnTo>
                  <a:lnTo>
                    <a:pt x="366" y="406"/>
                  </a:lnTo>
                  <a:lnTo>
                    <a:pt x="366" y="424"/>
                  </a:lnTo>
                  <a:lnTo>
                    <a:pt x="372" y="430"/>
                  </a:lnTo>
                  <a:lnTo>
                    <a:pt x="372" y="436"/>
                  </a:lnTo>
                  <a:lnTo>
                    <a:pt x="378" y="442"/>
                  </a:lnTo>
                  <a:lnTo>
                    <a:pt x="435" y="442"/>
                  </a:lnTo>
                  <a:lnTo>
                    <a:pt x="435" y="448"/>
                  </a:lnTo>
                  <a:lnTo>
                    <a:pt x="441" y="448"/>
                  </a:lnTo>
                  <a:lnTo>
                    <a:pt x="441" y="460"/>
                  </a:lnTo>
                  <a:lnTo>
                    <a:pt x="424" y="478"/>
                  </a:lnTo>
                  <a:lnTo>
                    <a:pt x="418" y="478"/>
                  </a:lnTo>
                  <a:lnTo>
                    <a:pt x="418" y="485"/>
                  </a:lnTo>
                  <a:lnTo>
                    <a:pt x="412" y="491"/>
                  </a:lnTo>
                  <a:lnTo>
                    <a:pt x="378" y="491"/>
                  </a:lnTo>
                  <a:lnTo>
                    <a:pt x="378" y="509"/>
                  </a:lnTo>
                  <a:lnTo>
                    <a:pt x="372" y="509"/>
                  </a:lnTo>
                  <a:lnTo>
                    <a:pt x="366" y="515"/>
                  </a:lnTo>
                  <a:lnTo>
                    <a:pt x="361" y="515"/>
                  </a:lnTo>
                  <a:lnTo>
                    <a:pt x="361" y="521"/>
                  </a:lnTo>
                  <a:lnTo>
                    <a:pt x="349" y="521"/>
                  </a:lnTo>
                  <a:lnTo>
                    <a:pt x="343" y="527"/>
                  </a:lnTo>
                  <a:lnTo>
                    <a:pt x="338" y="527"/>
                  </a:lnTo>
                  <a:lnTo>
                    <a:pt x="338" y="533"/>
                  </a:lnTo>
                  <a:lnTo>
                    <a:pt x="332" y="533"/>
                  </a:lnTo>
                  <a:lnTo>
                    <a:pt x="332" y="539"/>
                  </a:lnTo>
                  <a:lnTo>
                    <a:pt x="321" y="539"/>
                  </a:lnTo>
                  <a:lnTo>
                    <a:pt x="321" y="533"/>
                  </a:lnTo>
                  <a:lnTo>
                    <a:pt x="321" y="551"/>
                  </a:lnTo>
                  <a:lnTo>
                    <a:pt x="315" y="557"/>
                  </a:lnTo>
                  <a:lnTo>
                    <a:pt x="315" y="563"/>
                  </a:lnTo>
                  <a:lnTo>
                    <a:pt x="298" y="563"/>
                  </a:lnTo>
                  <a:lnTo>
                    <a:pt x="292" y="569"/>
                  </a:lnTo>
                  <a:lnTo>
                    <a:pt x="292" y="575"/>
                  </a:lnTo>
                  <a:lnTo>
                    <a:pt x="286" y="575"/>
                  </a:lnTo>
                  <a:lnTo>
                    <a:pt x="286" y="581"/>
                  </a:lnTo>
                  <a:lnTo>
                    <a:pt x="281" y="594"/>
                  </a:lnTo>
                  <a:lnTo>
                    <a:pt x="281" y="600"/>
                  </a:lnTo>
                  <a:lnTo>
                    <a:pt x="286" y="600"/>
                  </a:lnTo>
                  <a:lnTo>
                    <a:pt x="281" y="606"/>
                  </a:lnTo>
                  <a:lnTo>
                    <a:pt x="281" y="612"/>
                  </a:lnTo>
                  <a:lnTo>
                    <a:pt x="275" y="612"/>
                  </a:lnTo>
                  <a:lnTo>
                    <a:pt x="269" y="618"/>
                  </a:lnTo>
                  <a:lnTo>
                    <a:pt x="269" y="624"/>
                  </a:lnTo>
                  <a:lnTo>
                    <a:pt x="263" y="630"/>
                  </a:lnTo>
                  <a:lnTo>
                    <a:pt x="258" y="630"/>
                  </a:lnTo>
                  <a:lnTo>
                    <a:pt x="246" y="642"/>
                  </a:lnTo>
                  <a:lnTo>
                    <a:pt x="241" y="642"/>
                  </a:lnTo>
                  <a:lnTo>
                    <a:pt x="235" y="648"/>
                  </a:lnTo>
                  <a:lnTo>
                    <a:pt x="229" y="642"/>
                  </a:lnTo>
                  <a:lnTo>
                    <a:pt x="229" y="636"/>
                  </a:lnTo>
                  <a:lnTo>
                    <a:pt x="235" y="624"/>
                  </a:lnTo>
                  <a:lnTo>
                    <a:pt x="246" y="612"/>
                  </a:lnTo>
                  <a:lnTo>
                    <a:pt x="258" y="612"/>
                  </a:lnTo>
                  <a:lnTo>
                    <a:pt x="263" y="606"/>
                  </a:lnTo>
                  <a:lnTo>
                    <a:pt x="275" y="606"/>
                  </a:lnTo>
                  <a:lnTo>
                    <a:pt x="281" y="612"/>
                  </a:lnTo>
                  <a:lnTo>
                    <a:pt x="298" y="612"/>
                  </a:lnTo>
                  <a:lnTo>
                    <a:pt x="298" y="703"/>
                  </a:lnTo>
                  <a:lnTo>
                    <a:pt x="315" y="697"/>
                  </a:lnTo>
                  <a:lnTo>
                    <a:pt x="321" y="775"/>
                  </a:lnTo>
                  <a:lnTo>
                    <a:pt x="395" y="848"/>
                  </a:lnTo>
                  <a:lnTo>
                    <a:pt x="406" y="830"/>
                  </a:lnTo>
                  <a:lnTo>
                    <a:pt x="406" y="836"/>
                  </a:lnTo>
                  <a:lnTo>
                    <a:pt x="412" y="836"/>
                  </a:lnTo>
                  <a:lnTo>
                    <a:pt x="412" y="848"/>
                  </a:lnTo>
                  <a:lnTo>
                    <a:pt x="418" y="854"/>
                  </a:lnTo>
                  <a:lnTo>
                    <a:pt x="418" y="860"/>
                  </a:lnTo>
                  <a:lnTo>
                    <a:pt x="424" y="866"/>
                  </a:lnTo>
                  <a:lnTo>
                    <a:pt x="424" y="878"/>
                  </a:lnTo>
                  <a:lnTo>
                    <a:pt x="429" y="884"/>
                  </a:lnTo>
                  <a:lnTo>
                    <a:pt x="429" y="890"/>
                  </a:lnTo>
                  <a:lnTo>
                    <a:pt x="435" y="897"/>
                  </a:lnTo>
                  <a:lnTo>
                    <a:pt x="435" y="921"/>
                  </a:lnTo>
                  <a:lnTo>
                    <a:pt x="424" y="921"/>
                  </a:lnTo>
                  <a:lnTo>
                    <a:pt x="424" y="933"/>
                  </a:lnTo>
                  <a:lnTo>
                    <a:pt x="424" y="927"/>
                  </a:lnTo>
                  <a:lnTo>
                    <a:pt x="418" y="933"/>
                  </a:lnTo>
                  <a:lnTo>
                    <a:pt x="412" y="927"/>
                  </a:lnTo>
                  <a:lnTo>
                    <a:pt x="389" y="890"/>
                  </a:lnTo>
                  <a:lnTo>
                    <a:pt x="395" y="860"/>
                  </a:lnTo>
                  <a:lnTo>
                    <a:pt x="389" y="854"/>
                  </a:lnTo>
                  <a:lnTo>
                    <a:pt x="384" y="854"/>
                  </a:lnTo>
                  <a:lnTo>
                    <a:pt x="384" y="848"/>
                  </a:lnTo>
                  <a:lnTo>
                    <a:pt x="378" y="848"/>
                  </a:lnTo>
                  <a:lnTo>
                    <a:pt x="372" y="842"/>
                  </a:lnTo>
                  <a:lnTo>
                    <a:pt x="366" y="842"/>
                  </a:lnTo>
                  <a:lnTo>
                    <a:pt x="326" y="848"/>
                  </a:lnTo>
                  <a:lnTo>
                    <a:pt x="309" y="866"/>
                  </a:lnTo>
                  <a:lnTo>
                    <a:pt x="309" y="897"/>
                  </a:lnTo>
                  <a:lnTo>
                    <a:pt x="332" y="897"/>
                  </a:lnTo>
                  <a:lnTo>
                    <a:pt x="343" y="909"/>
                  </a:lnTo>
                  <a:lnTo>
                    <a:pt x="343" y="951"/>
                  </a:lnTo>
                  <a:lnTo>
                    <a:pt x="326" y="969"/>
                  </a:lnTo>
                  <a:lnTo>
                    <a:pt x="326" y="993"/>
                  </a:lnTo>
                  <a:lnTo>
                    <a:pt x="321" y="993"/>
                  </a:lnTo>
                  <a:lnTo>
                    <a:pt x="321" y="1012"/>
                  </a:lnTo>
                  <a:lnTo>
                    <a:pt x="315" y="1012"/>
                  </a:lnTo>
                  <a:lnTo>
                    <a:pt x="315" y="1018"/>
                  </a:lnTo>
                  <a:lnTo>
                    <a:pt x="309" y="1024"/>
                  </a:lnTo>
                  <a:lnTo>
                    <a:pt x="309" y="1036"/>
                  </a:lnTo>
                  <a:lnTo>
                    <a:pt x="303" y="1042"/>
                  </a:lnTo>
                  <a:lnTo>
                    <a:pt x="303" y="1066"/>
                  </a:lnTo>
                  <a:lnTo>
                    <a:pt x="309" y="1072"/>
                  </a:lnTo>
                  <a:lnTo>
                    <a:pt x="309" y="1084"/>
                  </a:lnTo>
                  <a:lnTo>
                    <a:pt x="315" y="1090"/>
                  </a:lnTo>
                  <a:lnTo>
                    <a:pt x="315" y="1103"/>
                  </a:lnTo>
                  <a:lnTo>
                    <a:pt x="309" y="1103"/>
                  </a:lnTo>
                  <a:lnTo>
                    <a:pt x="309" y="1109"/>
                  </a:lnTo>
                  <a:lnTo>
                    <a:pt x="303" y="1109"/>
                  </a:lnTo>
                  <a:lnTo>
                    <a:pt x="303" y="1115"/>
                  </a:lnTo>
                  <a:lnTo>
                    <a:pt x="298" y="1115"/>
                  </a:lnTo>
                  <a:lnTo>
                    <a:pt x="298" y="1121"/>
                  </a:lnTo>
                  <a:lnTo>
                    <a:pt x="292" y="1121"/>
                  </a:lnTo>
                  <a:lnTo>
                    <a:pt x="281" y="1133"/>
                  </a:lnTo>
                  <a:lnTo>
                    <a:pt x="275" y="1133"/>
                  </a:lnTo>
                  <a:lnTo>
                    <a:pt x="275" y="1139"/>
                  </a:lnTo>
                  <a:lnTo>
                    <a:pt x="263" y="1139"/>
                  </a:lnTo>
                  <a:lnTo>
                    <a:pt x="263" y="1145"/>
                  </a:lnTo>
                  <a:lnTo>
                    <a:pt x="258" y="1145"/>
                  </a:lnTo>
                  <a:lnTo>
                    <a:pt x="252" y="1151"/>
                  </a:lnTo>
                  <a:lnTo>
                    <a:pt x="246" y="1151"/>
                  </a:lnTo>
                  <a:lnTo>
                    <a:pt x="246" y="1157"/>
                  </a:lnTo>
                  <a:lnTo>
                    <a:pt x="241" y="1157"/>
                  </a:lnTo>
                  <a:lnTo>
                    <a:pt x="235" y="1163"/>
                  </a:lnTo>
                  <a:lnTo>
                    <a:pt x="229" y="1163"/>
                  </a:lnTo>
                  <a:lnTo>
                    <a:pt x="223" y="1169"/>
                  </a:lnTo>
                  <a:lnTo>
                    <a:pt x="212" y="1169"/>
                  </a:lnTo>
                  <a:lnTo>
                    <a:pt x="212" y="1175"/>
                  </a:lnTo>
                  <a:lnTo>
                    <a:pt x="206" y="1175"/>
                  </a:lnTo>
                  <a:lnTo>
                    <a:pt x="206" y="1181"/>
                  </a:lnTo>
                  <a:lnTo>
                    <a:pt x="201" y="1187"/>
                  </a:lnTo>
                  <a:lnTo>
                    <a:pt x="201" y="1193"/>
                  </a:lnTo>
                  <a:lnTo>
                    <a:pt x="195" y="1193"/>
                  </a:lnTo>
                  <a:lnTo>
                    <a:pt x="189" y="1199"/>
                  </a:lnTo>
                  <a:lnTo>
                    <a:pt x="172" y="1199"/>
                  </a:lnTo>
                  <a:lnTo>
                    <a:pt x="149" y="1181"/>
                  </a:lnTo>
                  <a:lnTo>
                    <a:pt x="143" y="1181"/>
                  </a:lnTo>
                  <a:lnTo>
                    <a:pt x="143" y="1187"/>
                  </a:lnTo>
                  <a:lnTo>
                    <a:pt x="138" y="1187"/>
                  </a:lnTo>
                  <a:lnTo>
                    <a:pt x="132" y="1193"/>
                  </a:lnTo>
                  <a:lnTo>
                    <a:pt x="115" y="1193"/>
                  </a:lnTo>
                  <a:lnTo>
                    <a:pt x="109" y="1199"/>
                  </a:lnTo>
                  <a:lnTo>
                    <a:pt x="75" y="1199"/>
                  </a:lnTo>
                  <a:lnTo>
                    <a:pt x="75" y="1206"/>
                  </a:lnTo>
                  <a:lnTo>
                    <a:pt x="63" y="1206"/>
                  </a:lnTo>
                  <a:lnTo>
                    <a:pt x="63" y="1212"/>
                  </a:lnTo>
                  <a:lnTo>
                    <a:pt x="23" y="1212"/>
                  </a:lnTo>
                  <a:lnTo>
                    <a:pt x="0" y="1218"/>
                  </a:lnTo>
                  <a:lnTo>
                    <a:pt x="0" y="1199"/>
                  </a:lnTo>
                  <a:lnTo>
                    <a:pt x="12" y="1199"/>
                  </a:lnTo>
                  <a:lnTo>
                    <a:pt x="18" y="1193"/>
                  </a:lnTo>
                  <a:lnTo>
                    <a:pt x="29" y="1193"/>
                  </a:lnTo>
                  <a:lnTo>
                    <a:pt x="40" y="1187"/>
                  </a:lnTo>
                  <a:lnTo>
                    <a:pt x="46" y="1187"/>
                  </a:lnTo>
                  <a:lnTo>
                    <a:pt x="103" y="1181"/>
                  </a:lnTo>
                  <a:lnTo>
                    <a:pt x="103" y="1157"/>
                  </a:lnTo>
                  <a:lnTo>
                    <a:pt x="80" y="1133"/>
                  </a:lnTo>
                  <a:lnTo>
                    <a:pt x="75" y="1133"/>
                  </a:lnTo>
                  <a:lnTo>
                    <a:pt x="58" y="1115"/>
                  </a:lnTo>
                  <a:lnTo>
                    <a:pt x="58" y="1109"/>
                  </a:lnTo>
                  <a:lnTo>
                    <a:pt x="40" y="1090"/>
                  </a:lnTo>
                  <a:lnTo>
                    <a:pt x="46" y="1072"/>
                  </a:lnTo>
                  <a:lnTo>
                    <a:pt x="92" y="1133"/>
                  </a:lnTo>
                  <a:lnTo>
                    <a:pt x="109" y="1133"/>
                  </a:lnTo>
                  <a:lnTo>
                    <a:pt x="120" y="1121"/>
                  </a:lnTo>
                  <a:lnTo>
                    <a:pt x="120" y="1115"/>
                  </a:lnTo>
                  <a:lnTo>
                    <a:pt x="126" y="1109"/>
                  </a:lnTo>
                  <a:lnTo>
                    <a:pt x="126" y="1060"/>
                  </a:lnTo>
                  <a:lnTo>
                    <a:pt x="120" y="1018"/>
                  </a:lnTo>
                  <a:lnTo>
                    <a:pt x="120" y="993"/>
                  </a:lnTo>
                  <a:lnTo>
                    <a:pt x="86" y="1000"/>
                  </a:lnTo>
                  <a:lnTo>
                    <a:pt x="98" y="1066"/>
                  </a:lnTo>
                  <a:lnTo>
                    <a:pt x="40" y="1006"/>
                  </a:lnTo>
                  <a:lnTo>
                    <a:pt x="0" y="1012"/>
                  </a:lnTo>
                  <a:lnTo>
                    <a:pt x="0" y="993"/>
                  </a:lnTo>
                  <a:lnTo>
                    <a:pt x="29" y="993"/>
                  </a:lnTo>
                  <a:lnTo>
                    <a:pt x="23" y="981"/>
                  </a:lnTo>
                  <a:lnTo>
                    <a:pt x="0" y="975"/>
                  </a:lnTo>
                  <a:lnTo>
                    <a:pt x="0" y="921"/>
                  </a:lnTo>
                  <a:lnTo>
                    <a:pt x="18" y="921"/>
                  </a:lnTo>
                  <a:lnTo>
                    <a:pt x="23" y="927"/>
                  </a:lnTo>
                  <a:lnTo>
                    <a:pt x="29" y="939"/>
                  </a:lnTo>
                  <a:lnTo>
                    <a:pt x="35" y="945"/>
                  </a:lnTo>
                  <a:lnTo>
                    <a:pt x="40" y="945"/>
                  </a:lnTo>
                  <a:lnTo>
                    <a:pt x="46" y="957"/>
                  </a:lnTo>
                  <a:lnTo>
                    <a:pt x="52" y="963"/>
                  </a:lnTo>
                  <a:lnTo>
                    <a:pt x="58" y="963"/>
                  </a:lnTo>
                  <a:lnTo>
                    <a:pt x="63" y="969"/>
                  </a:lnTo>
                  <a:lnTo>
                    <a:pt x="63" y="975"/>
                  </a:lnTo>
                  <a:lnTo>
                    <a:pt x="69" y="975"/>
                  </a:lnTo>
                  <a:lnTo>
                    <a:pt x="80" y="981"/>
                  </a:lnTo>
                  <a:lnTo>
                    <a:pt x="103" y="981"/>
                  </a:lnTo>
                  <a:lnTo>
                    <a:pt x="103" y="951"/>
                  </a:lnTo>
                  <a:lnTo>
                    <a:pt x="98" y="945"/>
                  </a:lnTo>
                  <a:lnTo>
                    <a:pt x="98" y="939"/>
                  </a:lnTo>
                  <a:lnTo>
                    <a:pt x="92" y="933"/>
                  </a:lnTo>
                  <a:lnTo>
                    <a:pt x="92" y="927"/>
                  </a:lnTo>
                  <a:lnTo>
                    <a:pt x="86" y="927"/>
                  </a:lnTo>
                  <a:lnTo>
                    <a:pt x="80" y="921"/>
                  </a:lnTo>
                  <a:lnTo>
                    <a:pt x="63" y="921"/>
                  </a:lnTo>
                  <a:lnTo>
                    <a:pt x="58" y="915"/>
                  </a:lnTo>
                  <a:lnTo>
                    <a:pt x="52" y="915"/>
                  </a:lnTo>
                  <a:lnTo>
                    <a:pt x="46" y="909"/>
                  </a:lnTo>
                  <a:lnTo>
                    <a:pt x="40" y="909"/>
                  </a:lnTo>
                  <a:lnTo>
                    <a:pt x="35" y="903"/>
                  </a:lnTo>
                  <a:lnTo>
                    <a:pt x="35" y="890"/>
                  </a:lnTo>
                  <a:lnTo>
                    <a:pt x="23" y="878"/>
                  </a:lnTo>
                  <a:lnTo>
                    <a:pt x="18" y="878"/>
                  </a:lnTo>
                  <a:lnTo>
                    <a:pt x="12" y="872"/>
                  </a:lnTo>
                  <a:lnTo>
                    <a:pt x="0" y="872"/>
                  </a:lnTo>
                  <a:lnTo>
                    <a:pt x="0" y="781"/>
                  </a:lnTo>
                  <a:lnTo>
                    <a:pt x="12" y="315"/>
                  </a:lnTo>
                  <a:lnTo>
                    <a:pt x="12" y="321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1" name="Freeform 93"/>
            <p:cNvSpPr>
              <a:spLocks/>
            </p:cNvSpPr>
            <p:nvPr/>
          </p:nvSpPr>
          <p:spPr bwMode="auto">
            <a:xfrm>
              <a:off x="2798" y="2636"/>
              <a:ext cx="419" cy="599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58" y="18"/>
                </a:cxn>
                <a:cxn ang="0">
                  <a:pos x="280" y="24"/>
                </a:cxn>
                <a:cxn ang="0">
                  <a:pos x="303" y="36"/>
                </a:cxn>
                <a:cxn ang="0">
                  <a:pos x="320" y="42"/>
                </a:cxn>
                <a:cxn ang="0">
                  <a:pos x="343" y="61"/>
                </a:cxn>
                <a:cxn ang="0">
                  <a:pos x="366" y="73"/>
                </a:cxn>
                <a:cxn ang="0">
                  <a:pos x="406" y="121"/>
                </a:cxn>
                <a:cxn ang="0">
                  <a:pos x="412" y="146"/>
                </a:cxn>
                <a:cxn ang="0">
                  <a:pos x="412" y="218"/>
                </a:cxn>
                <a:cxn ang="0">
                  <a:pos x="406" y="242"/>
                </a:cxn>
                <a:cxn ang="0">
                  <a:pos x="395" y="255"/>
                </a:cxn>
                <a:cxn ang="0">
                  <a:pos x="389" y="279"/>
                </a:cxn>
                <a:cxn ang="0">
                  <a:pos x="378" y="285"/>
                </a:cxn>
                <a:cxn ang="0">
                  <a:pos x="366" y="303"/>
                </a:cxn>
                <a:cxn ang="0">
                  <a:pos x="360" y="315"/>
                </a:cxn>
                <a:cxn ang="0">
                  <a:pos x="338" y="327"/>
                </a:cxn>
                <a:cxn ang="0">
                  <a:pos x="326" y="339"/>
                </a:cxn>
                <a:cxn ang="0">
                  <a:pos x="309" y="345"/>
                </a:cxn>
                <a:cxn ang="0">
                  <a:pos x="292" y="358"/>
                </a:cxn>
                <a:cxn ang="0">
                  <a:pos x="275" y="364"/>
                </a:cxn>
                <a:cxn ang="0">
                  <a:pos x="258" y="376"/>
                </a:cxn>
                <a:cxn ang="0">
                  <a:pos x="229" y="382"/>
                </a:cxn>
                <a:cxn ang="0">
                  <a:pos x="200" y="394"/>
                </a:cxn>
                <a:cxn ang="0">
                  <a:pos x="166" y="400"/>
                </a:cxn>
                <a:cxn ang="0">
                  <a:pos x="149" y="412"/>
                </a:cxn>
                <a:cxn ang="0">
                  <a:pos x="103" y="448"/>
                </a:cxn>
                <a:cxn ang="0">
                  <a:pos x="86" y="467"/>
                </a:cxn>
                <a:cxn ang="0">
                  <a:pos x="69" y="497"/>
                </a:cxn>
                <a:cxn ang="0">
                  <a:pos x="74" y="600"/>
                </a:cxn>
                <a:cxn ang="0">
                  <a:pos x="63" y="594"/>
                </a:cxn>
                <a:cxn ang="0">
                  <a:pos x="40" y="570"/>
                </a:cxn>
                <a:cxn ang="0">
                  <a:pos x="29" y="558"/>
                </a:cxn>
                <a:cxn ang="0">
                  <a:pos x="23" y="539"/>
                </a:cxn>
                <a:cxn ang="0">
                  <a:pos x="12" y="521"/>
                </a:cxn>
                <a:cxn ang="0">
                  <a:pos x="6" y="473"/>
                </a:cxn>
                <a:cxn ang="0">
                  <a:pos x="6" y="424"/>
                </a:cxn>
                <a:cxn ang="0">
                  <a:pos x="17" y="400"/>
                </a:cxn>
                <a:cxn ang="0">
                  <a:pos x="57" y="358"/>
                </a:cxn>
                <a:cxn ang="0">
                  <a:pos x="74" y="345"/>
                </a:cxn>
                <a:cxn ang="0">
                  <a:pos x="103" y="339"/>
                </a:cxn>
                <a:cxn ang="0">
                  <a:pos x="126" y="327"/>
                </a:cxn>
                <a:cxn ang="0">
                  <a:pos x="160" y="321"/>
                </a:cxn>
                <a:cxn ang="0">
                  <a:pos x="183" y="309"/>
                </a:cxn>
                <a:cxn ang="0">
                  <a:pos x="206" y="303"/>
                </a:cxn>
                <a:cxn ang="0">
                  <a:pos x="229" y="285"/>
                </a:cxn>
                <a:cxn ang="0">
                  <a:pos x="252" y="279"/>
                </a:cxn>
                <a:cxn ang="0">
                  <a:pos x="298" y="236"/>
                </a:cxn>
                <a:cxn ang="0">
                  <a:pos x="309" y="224"/>
                </a:cxn>
                <a:cxn ang="0">
                  <a:pos x="315" y="170"/>
                </a:cxn>
                <a:cxn ang="0">
                  <a:pos x="298" y="152"/>
                </a:cxn>
                <a:cxn ang="0">
                  <a:pos x="286" y="139"/>
                </a:cxn>
                <a:cxn ang="0">
                  <a:pos x="269" y="133"/>
                </a:cxn>
                <a:cxn ang="0">
                  <a:pos x="252" y="121"/>
                </a:cxn>
                <a:cxn ang="0">
                  <a:pos x="235" y="115"/>
                </a:cxn>
                <a:cxn ang="0">
                  <a:pos x="229" y="97"/>
                </a:cxn>
                <a:cxn ang="0">
                  <a:pos x="229" y="42"/>
                </a:cxn>
              </a:cxnLst>
              <a:rect l="0" t="0" r="r" b="b"/>
              <a:pathLst>
                <a:path w="419" h="601">
                  <a:moveTo>
                    <a:pt x="229" y="0"/>
                  </a:moveTo>
                  <a:lnTo>
                    <a:pt x="229" y="6"/>
                  </a:lnTo>
                  <a:lnTo>
                    <a:pt x="240" y="6"/>
                  </a:lnTo>
                  <a:lnTo>
                    <a:pt x="240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9" y="18"/>
                  </a:lnTo>
                  <a:lnTo>
                    <a:pt x="275" y="24"/>
                  </a:lnTo>
                  <a:lnTo>
                    <a:pt x="280" y="24"/>
                  </a:lnTo>
                  <a:lnTo>
                    <a:pt x="286" y="30"/>
                  </a:lnTo>
                  <a:lnTo>
                    <a:pt x="298" y="30"/>
                  </a:lnTo>
                  <a:lnTo>
                    <a:pt x="303" y="36"/>
                  </a:lnTo>
                  <a:lnTo>
                    <a:pt x="309" y="36"/>
                  </a:lnTo>
                  <a:lnTo>
                    <a:pt x="315" y="42"/>
                  </a:lnTo>
                  <a:lnTo>
                    <a:pt x="320" y="42"/>
                  </a:lnTo>
                  <a:lnTo>
                    <a:pt x="332" y="55"/>
                  </a:lnTo>
                  <a:lnTo>
                    <a:pt x="338" y="55"/>
                  </a:lnTo>
                  <a:lnTo>
                    <a:pt x="343" y="61"/>
                  </a:lnTo>
                  <a:lnTo>
                    <a:pt x="349" y="61"/>
                  </a:lnTo>
                  <a:lnTo>
                    <a:pt x="360" y="73"/>
                  </a:lnTo>
                  <a:lnTo>
                    <a:pt x="366" y="73"/>
                  </a:lnTo>
                  <a:lnTo>
                    <a:pt x="400" y="109"/>
                  </a:lnTo>
                  <a:lnTo>
                    <a:pt x="400" y="115"/>
                  </a:lnTo>
                  <a:lnTo>
                    <a:pt x="406" y="121"/>
                  </a:lnTo>
                  <a:lnTo>
                    <a:pt x="406" y="127"/>
                  </a:lnTo>
                  <a:lnTo>
                    <a:pt x="412" y="133"/>
                  </a:lnTo>
                  <a:lnTo>
                    <a:pt x="412" y="146"/>
                  </a:lnTo>
                  <a:lnTo>
                    <a:pt x="418" y="146"/>
                  </a:lnTo>
                  <a:lnTo>
                    <a:pt x="418" y="212"/>
                  </a:lnTo>
                  <a:lnTo>
                    <a:pt x="412" y="218"/>
                  </a:lnTo>
                  <a:lnTo>
                    <a:pt x="412" y="230"/>
                  </a:lnTo>
                  <a:lnTo>
                    <a:pt x="406" y="230"/>
                  </a:lnTo>
                  <a:lnTo>
                    <a:pt x="406" y="242"/>
                  </a:lnTo>
                  <a:lnTo>
                    <a:pt x="400" y="249"/>
                  </a:lnTo>
                  <a:lnTo>
                    <a:pt x="400" y="255"/>
                  </a:lnTo>
                  <a:lnTo>
                    <a:pt x="395" y="255"/>
                  </a:lnTo>
                  <a:lnTo>
                    <a:pt x="395" y="267"/>
                  </a:lnTo>
                  <a:lnTo>
                    <a:pt x="389" y="267"/>
                  </a:lnTo>
                  <a:lnTo>
                    <a:pt x="389" y="279"/>
                  </a:lnTo>
                  <a:lnTo>
                    <a:pt x="383" y="279"/>
                  </a:lnTo>
                  <a:lnTo>
                    <a:pt x="383" y="285"/>
                  </a:lnTo>
                  <a:lnTo>
                    <a:pt x="378" y="285"/>
                  </a:lnTo>
                  <a:lnTo>
                    <a:pt x="378" y="297"/>
                  </a:lnTo>
                  <a:lnTo>
                    <a:pt x="372" y="297"/>
                  </a:lnTo>
                  <a:lnTo>
                    <a:pt x="366" y="303"/>
                  </a:lnTo>
                  <a:lnTo>
                    <a:pt x="366" y="309"/>
                  </a:lnTo>
                  <a:lnTo>
                    <a:pt x="360" y="309"/>
                  </a:lnTo>
                  <a:lnTo>
                    <a:pt x="360" y="315"/>
                  </a:lnTo>
                  <a:lnTo>
                    <a:pt x="355" y="315"/>
                  </a:lnTo>
                  <a:lnTo>
                    <a:pt x="343" y="327"/>
                  </a:lnTo>
                  <a:lnTo>
                    <a:pt x="338" y="327"/>
                  </a:lnTo>
                  <a:lnTo>
                    <a:pt x="338" y="333"/>
                  </a:lnTo>
                  <a:lnTo>
                    <a:pt x="332" y="333"/>
                  </a:lnTo>
                  <a:lnTo>
                    <a:pt x="326" y="339"/>
                  </a:lnTo>
                  <a:lnTo>
                    <a:pt x="320" y="339"/>
                  </a:lnTo>
                  <a:lnTo>
                    <a:pt x="315" y="345"/>
                  </a:lnTo>
                  <a:lnTo>
                    <a:pt x="309" y="345"/>
                  </a:lnTo>
                  <a:lnTo>
                    <a:pt x="303" y="352"/>
                  </a:lnTo>
                  <a:lnTo>
                    <a:pt x="298" y="352"/>
                  </a:lnTo>
                  <a:lnTo>
                    <a:pt x="292" y="358"/>
                  </a:lnTo>
                  <a:lnTo>
                    <a:pt x="280" y="358"/>
                  </a:lnTo>
                  <a:lnTo>
                    <a:pt x="280" y="364"/>
                  </a:lnTo>
                  <a:lnTo>
                    <a:pt x="275" y="364"/>
                  </a:lnTo>
                  <a:lnTo>
                    <a:pt x="269" y="370"/>
                  </a:lnTo>
                  <a:lnTo>
                    <a:pt x="263" y="370"/>
                  </a:lnTo>
                  <a:lnTo>
                    <a:pt x="258" y="376"/>
                  </a:lnTo>
                  <a:lnTo>
                    <a:pt x="246" y="376"/>
                  </a:lnTo>
                  <a:lnTo>
                    <a:pt x="240" y="382"/>
                  </a:lnTo>
                  <a:lnTo>
                    <a:pt x="229" y="382"/>
                  </a:lnTo>
                  <a:lnTo>
                    <a:pt x="223" y="388"/>
                  </a:lnTo>
                  <a:lnTo>
                    <a:pt x="206" y="388"/>
                  </a:lnTo>
                  <a:lnTo>
                    <a:pt x="200" y="394"/>
                  </a:lnTo>
                  <a:lnTo>
                    <a:pt x="183" y="394"/>
                  </a:lnTo>
                  <a:lnTo>
                    <a:pt x="183" y="400"/>
                  </a:lnTo>
                  <a:lnTo>
                    <a:pt x="166" y="400"/>
                  </a:lnTo>
                  <a:lnTo>
                    <a:pt x="166" y="406"/>
                  </a:lnTo>
                  <a:lnTo>
                    <a:pt x="160" y="406"/>
                  </a:lnTo>
                  <a:lnTo>
                    <a:pt x="149" y="412"/>
                  </a:lnTo>
                  <a:lnTo>
                    <a:pt x="143" y="418"/>
                  </a:lnTo>
                  <a:lnTo>
                    <a:pt x="132" y="418"/>
                  </a:lnTo>
                  <a:lnTo>
                    <a:pt x="103" y="448"/>
                  </a:lnTo>
                  <a:lnTo>
                    <a:pt x="97" y="448"/>
                  </a:lnTo>
                  <a:lnTo>
                    <a:pt x="86" y="461"/>
                  </a:lnTo>
                  <a:lnTo>
                    <a:pt x="86" y="467"/>
                  </a:lnTo>
                  <a:lnTo>
                    <a:pt x="74" y="479"/>
                  </a:lnTo>
                  <a:lnTo>
                    <a:pt x="74" y="491"/>
                  </a:lnTo>
                  <a:lnTo>
                    <a:pt x="69" y="497"/>
                  </a:lnTo>
                  <a:lnTo>
                    <a:pt x="69" y="588"/>
                  </a:lnTo>
                  <a:lnTo>
                    <a:pt x="74" y="594"/>
                  </a:lnTo>
                  <a:lnTo>
                    <a:pt x="74" y="600"/>
                  </a:lnTo>
                  <a:lnTo>
                    <a:pt x="69" y="600"/>
                  </a:lnTo>
                  <a:lnTo>
                    <a:pt x="69" y="594"/>
                  </a:lnTo>
                  <a:lnTo>
                    <a:pt x="63" y="594"/>
                  </a:lnTo>
                  <a:lnTo>
                    <a:pt x="63" y="588"/>
                  </a:lnTo>
                  <a:lnTo>
                    <a:pt x="57" y="588"/>
                  </a:lnTo>
                  <a:lnTo>
                    <a:pt x="40" y="570"/>
                  </a:lnTo>
                  <a:lnTo>
                    <a:pt x="40" y="564"/>
                  </a:lnTo>
                  <a:lnTo>
                    <a:pt x="34" y="564"/>
                  </a:lnTo>
                  <a:lnTo>
                    <a:pt x="29" y="558"/>
                  </a:lnTo>
                  <a:lnTo>
                    <a:pt x="29" y="551"/>
                  </a:lnTo>
                  <a:lnTo>
                    <a:pt x="23" y="545"/>
                  </a:lnTo>
                  <a:lnTo>
                    <a:pt x="23" y="539"/>
                  </a:lnTo>
                  <a:lnTo>
                    <a:pt x="17" y="533"/>
                  </a:lnTo>
                  <a:lnTo>
                    <a:pt x="17" y="527"/>
                  </a:lnTo>
                  <a:lnTo>
                    <a:pt x="12" y="521"/>
                  </a:lnTo>
                  <a:lnTo>
                    <a:pt x="12" y="509"/>
                  </a:lnTo>
                  <a:lnTo>
                    <a:pt x="6" y="503"/>
                  </a:lnTo>
                  <a:lnTo>
                    <a:pt x="6" y="473"/>
                  </a:lnTo>
                  <a:lnTo>
                    <a:pt x="0" y="467"/>
                  </a:lnTo>
                  <a:lnTo>
                    <a:pt x="6" y="455"/>
                  </a:lnTo>
                  <a:lnTo>
                    <a:pt x="6" y="424"/>
                  </a:lnTo>
                  <a:lnTo>
                    <a:pt x="12" y="418"/>
                  </a:lnTo>
                  <a:lnTo>
                    <a:pt x="12" y="406"/>
                  </a:lnTo>
                  <a:lnTo>
                    <a:pt x="17" y="400"/>
                  </a:lnTo>
                  <a:lnTo>
                    <a:pt x="17" y="394"/>
                  </a:lnTo>
                  <a:lnTo>
                    <a:pt x="52" y="358"/>
                  </a:lnTo>
                  <a:lnTo>
                    <a:pt x="57" y="358"/>
                  </a:lnTo>
                  <a:lnTo>
                    <a:pt x="63" y="352"/>
                  </a:lnTo>
                  <a:lnTo>
                    <a:pt x="69" y="352"/>
                  </a:lnTo>
                  <a:lnTo>
                    <a:pt x="74" y="345"/>
                  </a:lnTo>
                  <a:lnTo>
                    <a:pt x="86" y="345"/>
                  </a:lnTo>
                  <a:lnTo>
                    <a:pt x="92" y="339"/>
                  </a:lnTo>
                  <a:lnTo>
                    <a:pt x="103" y="339"/>
                  </a:lnTo>
                  <a:lnTo>
                    <a:pt x="109" y="333"/>
                  </a:lnTo>
                  <a:lnTo>
                    <a:pt x="126" y="333"/>
                  </a:lnTo>
                  <a:lnTo>
                    <a:pt x="126" y="327"/>
                  </a:lnTo>
                  <a:lnTo>
                    <a:pt x="143" y="327"/>
                  </a:lnTo>
                  <a:lnTo>
                    <a:pt x="149" y="321"/>
                  </a:lnTo>
                  <a:lnTo>
                    <a:pt x="160" y="321"/>
                  </a:lnTo>
                  <a:lnTo>
                    <a:pt x="166" y="315"/>
                  </a:lnTo>
                  <a:lnTo>
                    <a:pt x="177" y="315"/>
                  </a:lnTo>
                  <a:lnTo>
                    <a:pt x="183" y="309"/>
                  </a:lnTo>
                  <a:lnTo>
                    <a:pt x="189" y="309"/>
                  </a:lnTo>
                  <a:lnTo>
                    <a:pt x="195" y="303"/>
                  </a:lnTo>
                  <a:lnTo>
                    <a:pt x="206" y="303"/>
                  </a:lnTo>
                  <a:lnTo>
                    <a:pt x="217" y="291"/>
                  </a:lnTo>
                  <a:lnTo>
                    <a:pt x="223" y="291"/>
                  </a:lnTo>
                  <a:lnTo>
                    <a:pt x="229" y="285"/>
                  </a:lnTo>
                  <a:lnTo>
                    <a:pt x="240" y="285"/>
                  </a:lnTo>
                  <a:lnTo>
                    <a:pt x="246" y="279"/>
                  </a:lnTo>
                  <a:lnTo>
                    <a:pt x="252" y="279"/>
                  </a:lnTo>
                  <a:lnTo>
                    <a:pt x="263" y="267"/>
                  </a:lnTo>
                  <a:lnTo>
                    <a:pt x="269" y="267"/>
                  </a:lnTo>
                  <a:lnTo>
                    <a:pt x="298" y="236"/>
                  </a:lnTo>
                  <a:lnTo>
                    <a:pt x="298" y="230"/>
                  </a:lnTo>
                  <a:lnTo>
                    <a:pt x="303" y="230"/>
                  </a:lnTo>
                  <a:lnTo>
                    <a:pt x="309" y="224"/>
                  </a:lnTo>
                  <a:lnTo>
                    <a:pt x="309" y="212"/>
                  </a:lnTo>
                  <a:lnTo>
                    <a:pt x="315" y="206"/>
                  </a:lnTo>
                  <a:lnTo>
                    <a:pt x="315" y="170"/>
                  </a:lnTo>
                  <a:lnTo>
                    <a:pt x="303" y="158"/>
                  </a:lnTo>
                  <a:lnTo>
                    <a:pt x="303" y="152"/>
                  </a:lnTo>
                  <a:lnTo>
                    <a:pt x="298" y="152"/>
                  </a:lnTo>
                  <a:lnTo>
                    <a:pt x="298" y="146"/>
                  </a:lnTo>
                  <a:lnTo>
                    <a:pt x="292" y="146"/>
                  </a:lnTo>
                  <a:lnTo>
                    <a:pt x="286" y="139"/>
                  </a:lnTo>
                  <a:lnTo>
                    <a:pt x="280" y="139"/>
                  </a:lnTo>
                  <a:lnTo>
                    <a:pt x="275" y="133"/>
                  </a:lnTo>
                  <a:lnTo>
                    <a:pt x="269" y="133"/>
                  </a:lnTo>
                  <a:lnTo>
                    <a:pt x="263" y="127"/>
                  </a:lnTo>
                  <a:lnTo>
                    <a:pt x="252" y="127"/>
                  </a:lnTo>
                  <a:lnTo>
                    <a:pt x="252" y="121"/>
                  </a:lnTo>
                  <a:lnTo>
                    <a:pt x="240" y="121"/>
                  </a:lnTo>
                  <a:lnTo>
                    <a:pt x="240" y="115"/>
                  </a:lnTo>
                  <a:lnTo>
                    <a:pt x="235" y="115"/>
                  </a:lnTo>
                  <a:lnTo>
                    <a:pt x="235" y="109"/>
                  </a:lnTo>
                  <a:lnTo>
                    <a:pt x="229" y="109"/>
                  </a:lnTo>
                  <a:lnTo>
                    <a:pt x="229" y="97"/>
                  </a:lnTo>
                  <a:lnTo>
                    <a:pt x="223" y="97"/>
                  </a:lnTo>
                  <a:lnTo>
                    <a:pt x="223" y="49"/>
                  </a:lnTo>
                  <a:lnTo>
                    <a:pt x="229" y="42"/>
                  </a:lnTo>
                  <a:lnTo>
                    <a:pt x="22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2" name="Freeform 94"/>
            <p:cNvSpPr>
              <a:spLocks/>
            </p:cNvSpPr>
            <p:nvPr/>
          </p:nvSpPr>
          <p:spPr bwMode="auto">
            <a:xfrm>
              <a:off x="2778" y="2610"/>
              <a:ext cx="465" cy="644"/>
            </a:xfrm>
            <a:custGeom>
              <a:avLst/>
              <a:gdLst/>
              <a:ahLst/>
              <a:cxnLst>
                <a:cxn ang="0">
                  <a:pos x="240" y="48"/>
                </a:cxn>
                <a:cxn ang="0">
                  <a:pos x="281" y="66"/>
                </a:cxn>
                <a:cxn ang="0">
                  <a:pos x="332" y="91"/>
                </a:cxn>
                <a:cxn ang="0">
                  <a:pos x="378" y="121"/>
                </a:cxn>
                <a:cxn ang="0">
                  <a:pos x="418" y="194"/>
                </a:cxn>
                <a:cxn ang="0">
                  <a:pos x="412" y="242"/>
                </a:cxn>
                <a:cxn ang="0">
                  <a:pos x="395" y="273"/>
                </a:cxn>
                <a:cxn ang="0">
                  <a:pos x="366" y="315"/>
                </a:cxn>
                <a:cxn ang="0">
                  <a:pos x="332" y="339"/>
                </a:cxn>
                <a:cxn ang="0">
                  <a:pos x="298" y="357"/>
                </a:cxn>
                <a:cxn ang="0">
                  <a:pos x="269" y="369"/>
                </a:cxn>
                <a:cxn ang="0">
                  <a:pos x="229" y="388"/>
                </a:cxn>
                <a:cxn ang="0">
                  <a:pos x="132" y="424"/>
                </a:cxn>
                <a:cxn ang="0">
                  <a:pos x="69" y="521"/>
                </a:cxn>
                <a:cxn ang="0">
                  <a:pos x="75" y="624"/>
                </a:cxn>
                <a:cxn ang="0">
                  <a:pos x="86" y="588"/>
                </a:cxn>
                <a:cxn ang="0">
                  <a:pos x="57" y="533"/>
                </a:cxn>
                <a:cxn ang="0">
                  <a:pos x="52" y="454"/>
                </a:cxn>
                <a:cxn ang="0">
                  <a:pos x="86" y="400"/>
                </a:cxn>
                <a:cxn ang="0">
                  <a:pos x="126" y="382"/>
                </a:cxn>
                <a:cxn ang="0">
                  <a:pos x="183" y="363"/>
                </a:cxn>
                <a:cxn ang="0">
                  <a:pos x="263" y="333"/>
                </a:cxn>
                <a:cxn ang="0">
                  <a:pos x="315" y="297"/>
                </a:cxn>
                <a:cxn ang="0">
                  <a:pos x="355" y="236"/>
                </a:cxn>
                <a:cxn ang="0">
                  <a:pos x="338" y="163"/>
                </a:cxn>
                <a:cxn ang="0">
                  <a:pos x="292" y="127"/>
                </a:cxn>
                <a:cxn ang="0">
                  <a:pos x="275" y="127"/>
                </a:cxn>
                <a:cxn ang="0">
                  <a:pos x="240" y="109"/>
                </a:cxn>
                <a:cxn ang="0">
                  <a:pos x="252" y="0"/>
                </a:cxn>
                <a:cxn ang="0">
                  <a:pos x="223" y="133"/>
                </a:cxn>
                <a:cxn ang="0">
                  <a:pos x="269" y="151"/>
                </a:cxn>
                <a:cxn ang="0">
                  <a:pos x="229" y="145"/>
                </a:cxn>
                <a:cxn ang="0">
                  <a:pos x="281" y="176"/>
                </a:cxn>
                <a:cxn ang="0">
                  <a:pos x="315" y="206"/>
                </a:cxn>
                <a:cxn ang="0">
                  <a:pos x="309" y="230"/>
                </a:cxn>
                <a:cxn ang="0">
                  <a:pos x="269" y="266"/>
                </a:cxn>
                <a:cxn ang="0">
                  <a:pos x="229" y="297"/>
                </a:cxn>
                <a:cxn ang="0">
                  <a:pos x="160" y="321"/>
                </a:cxn>
                <a:cxn ang="0">
                  <a:pos x="97" y="339"/>
                </a:cxn>
                <a:cxn ang="0">
                  <a:pos x="52" y="363"/>
                </a:cxn>
                <a:cxn ang="0">
                  <a:pos x="12" y="430"/>
                </a:cxn>
                <a:cxn ang="0">
                  <a:pos x="6" y="527"/>
                </a:cxn>
                <a:cxn ang="0">
                  <a:pos x="35" y="594"/>
                </a:cxn>
                <a:cxn ang="0">
                  <a:pos x="75" y="636"/>
                </a:cxn>
                <a:cxn ang="0">
                  <a:pos x="109" y="582"/>
                </a:cxn>
                <a:cxn ang="0">
                  <a:pos x="120" y="503"/>
                </a:cxn>
                <a:cxn ang="0">
                  <a:pos x="189" y="448"/>
                </a:cxn>
                <a:cxn ang="0">
                  <a:pos x="292" y="418"/>
                </a:cxn>
                <a:cxn ang="0">
                  <a:pos x="315" y="400"/>
                </a:cxn>
                <a:cxn ang="0">
                  <a:pos x="343" y="388"/>
                </a:cxn>
                <a:cxn ang="0">
                  <a:pos x="389" y="357"/>
                </a:cxn>
                <a:cxn ang="0">
                  <a:pos x="435" y="297"/>
                </a:cxn>
                <a:cxn ang="0">
                  <a:pos x="446" y="266"/>
                </a:cxn>
                <a:cxn ang="0">
                  <a:pos x="464" y="224"/>
                </a:cxn>
                <a:cxn ang="0">
                  <a:pos x="452" y="139"/>
                </a:cxn>
                <a:cxn ang="0">
                  <a:pos x="383" y="66"/>
                </a:cxn>
                <a:cxn ang="0">
                  <a:pos x="338" y="36"/>
                </a:cxn>
                <a:cxn ang="0">
                  <a:pos x="281" y="12"/>
                </a:cxn>
                <a:cxn ang="0">
                  <a:pos x="263" y="36"/>
                </a:cxn>
              </a:cxnLst>
              <a:rect l="0" t="0" r="r" b="b"/>
              <a:pathLst>
                <a:path w="465" h="643">
                  <a:moveTo>
                    <a:pt x="252" y="0"/>
                  </a:moveTo>
                  <a:lnTo>
                    <a:pt x="235" y="6"/>
                  </a:lnTo>
                  <a:lnTo>
                    <a:pt x="235" y="42"/>
                  </a:lnTo>
                  <a:lnTo>
                    <a:pt x="246" y="48"/>
                  </a:lnTo>
                  <a:lnTo>
                    <a:pt x="240" y="48"/>
                  </a:lnTo>
                  <a:lnTo>
                    <a:pt x="252" y="54"/>
                  </a:lnTo>
                  <a:lnTo>
                    <a:pt x="263" y="54"/>
                  </a:lnTo>
                  <a:lnTo>
                    <a:pt x="269" y="60"/>
                  </a:lnTo>
                  <a:lnTo>
                    <a:pt x="275" y="60"/>
                  </a:lnTo>
                  <a:lnTo>
                    <a:pt x="281" y="66"/>
                  </a:lnTo>
                  <a:lnTo>
                    <a:pt x="292" y="66"/>
                  </a:lnTo>
                  <a:lnTo>
                    <a:pt x="298" y="73"/>
                  </a:lnTo>
                  <a:lnTo>
                    <a:pt x="315" y="79"/>
                  </a:lnTo>
                  <a:lnTo>
                    <a:pt x="326" y="85"/>
                  </a:lnTo>
                  <a:lnTo>
                    <a:pt x="332" y="91"/>
                  </a:lnTo>
                  <a:lnTo>
                    <a:pt x="343" y="97"/>
                  </a:lnTo>
                  <a:lnTo>
                    <a:pt x="349" y="103"/>
                  </a:lnTo>
                  <a:lnTo>
                    <a:pt x="361" y="103"/>
                  </a:lnTo>
                  <a:lnTo>
                    <a:pt x="366" y="115"/>
                  </a:lnTo>
                  <a:lnTo>
                    <a:pt x="378" y="121"/>
                  </a:lnTo>
                  <a:lnTo>
                    <a:pt x="406" y="151"/>
                  </a:lnTo>
                  <a:lnTo>
                    <a:pt x="406" y="157"/>
                  </a:lnTo>
                  <a:lnTo>
                    <a:pt x="412" y="170"/>
                  </a:lnTo>
                  <a:lnTo>
                    <a:pt x="412" y="182"/>
                  </a:lnTo>
                  <a:lnTo>
                    <a:pt x="418" y="194"/>
                  </a:lnTo>
                  <a:lnTo>
                    <a:pt x="418" y="212"/>
                  </a:lnTo>
                  <a:lnTo>
                    <a:pt x="412" y="218"/>
                  </a:lnTo>
                  <a:lnTo>
                    <a:pt x="418" y="224"/>
                  </a:lnTo>
                  <a:lnTo>
                    <a:pt x="412" y="224"/>
                  </a:lnTo>
                  <a:lnTo>
                    <a:pt x="412" y="242"/>
                  </a:lnTo>
                  <a:lnTo>
                    <a:pt x="412" y="236"/>
                  </a:lnTo>
                  <a:lnTo>
                    <a:pt x="406" y="248"/>
                  </a:lnTo>
                  <a:lnTo>
                    <a:pt x="401" y="260"/>
                  </a:lnTo>
                  <a:lnTo>
                    <a:pt x="395" y="266"/>
                  </a:lnTo>
                  <a:lnTo>
                    <a:pt x="395" y="273"/>
                  </a:lnTo>
                  <a:lnTo>
                    <a:pt x="389" y="279"/>
                  </a:lnTo>
                  <a:lnTo>
                    <a:pt x="389" y="285"/>
                  </a:lnTo>
                  <a:lnTo>
                    <a:pt x="383" y="291"/>
                  </a:lnTo>
                  <a:lnTo>
                    <a:pt x="383" y="297"/>
                  </a:lnTo>
                  <a:lnTo>
                    <a:pt x="366" y="315"/>
                  </a:lnTo>
                  <a:lnTo>
                    <a:pt x="366" y="321"/>
                  </a:lnTo>
                  <a:lnTo>
                    <a:pt x="361" y="321"/>
                  </a:lnTo>
                  <a:lnTo>
                    <a:pt x="349" y="327"/>
                  </a:lnTo>
                  <a:lnTo>
                    <a:pt x="338" y="339"/>
                  </a:lnTo>
                  <a:lnTo>
                    <a:pt x="332" y="339"/>
                  </a:lnTo>
                  <a:lnTo>
                    <a:pt x="326" y="345"/>
                  </a:lnTo>
                  <a:lnTo>
                    <a:pt x="321" y="345"/>
                  </a:lnTo>
                  <a:lnTo>
                    <a:pt x="315" y="351"/>
                  </a:lnTo>
                  <a:lnTo>
                    <a:pt x="303" y="351"/>
                  </a:lnTo>
                  <a:lnTo>
                    <a:pt x="298" y="357"/>
                  </a:lnTo>
                  <a:lnTo>
                    <a:pt x="292" y="357"/>
                  </a:lnTo>
                  <a:lnTo>
                    <a:pt x="298" y="357"/>
                  </a:lnTo>
                  <a:lnTo>
                    <a:pt x="292" y="357"/>
                  </a:lnTo>
                  <a:lnTo>
                    <a:pt x="281" y="369"/>
                  </a:lnTo>
                  <a:lnTo>
                    <a:pt x="269" y="369"/>
                  </a:lnTo>
                  <a:lnTo>
                    <a:pt x="269" y="376"/>
                  </a:lnTo>
                  <a:lnTo>
                    <a:pt x="258" y="376"/>
                  </a:lnTo>
                  <a:lnTo>
                    <a:pt x="252" y="382"/>
                  </a:lnTo>
                  <a:lnTo>
                    <a:pt x="246" y="382"/>
                  </a:lnTo>
                  <a:lnTo>
                    <a:pt x="229" y="388"/>
                  </a:lnTo>
                  <a:lnTo>
                    <a:pt x="218" y="388"/>
                  </a:lnTo>
                  <a:lnTo>
                    <a:pt x="172" y="406"/>
                  </a:lnTo>
                  <a:lnTo>
                    <a:pt x="160" y="412"/>
                  </a:lnTo>
                  <a:lnTo>
                    <a:pt x="143" y="418"/>
                  </a:lnTo>
                  <a:lnTo>
                    <a:pt x="132" y="424"/>
                  </a:lnTo>
                  <a:lnTo>
                    <a:pt x="97" y="460"/>
                  </a:lnTo>
                  <a:lnTo>
                    <a:pt x="86" y="479"/>
                  </a:lnTo>
                  <a:lnTo>
                    <a:pt x="80" y="485"/>
                  </a:lnTo>
                  <a:lnTo>
                    <a:pt x="69" y="503"/>
                  </a:lnTo>
                  <a:lnTo>
                    <a:pt x="69" y="521"/>
                  </a:lnTo>
                  <a:lnTo>
                    <a:pt x="63" y="527"/>
                  </a:lnTo>
                  <a:lnTo>
                    <a:pt x="63" y="588"/>
                  </a:lnTo>
                  <a:lnTo>
                    <a:pt x="69" y="600"/>
                  </a:lnTo>
                  <a:lnTo>
                    <a:pt x="69" y="606"/>
                  </a:lnTo>
                  <a:lnTo>
                    <a:pt x="75" y="624"/>
                  </a:lnTo>
                  <a:lnTo>
                    <a:pt x="75" y="630"/>
                  </a:lnTo>
                  <a:lnTo>
                    <a:pt x="103" y="600"/>
                  </a:lnTo>
                  <a:lnTo>
                    <a:pt x="97" y="594"/>
                  </a:lnTo>
                  <a:lnTo>
                    <a:pt x="92" y="594"/>
                  </a:lnTo>
                  <a:lnTo>
                    <a:pt x="86" y="588"/>
                  </a:lnTo>
                  <a:lnTo>
                    <a:pt x="86" y="582"/>
                  </a:lnTo>
                  <a:lnTo>
                    <a:pt x="69" y="563"/>
                  </a:lnTo>
                  <a:lnTo>
                    <a:pt x="69" y="557"/>
                  </a:lnTo>
                  <a:lnTo>
                    <a:pt x="63" y="557"/>
                  </a:lnTo>
                  <a:lnTo>
                    <a:pt x="57" y="533"/>
                  </a:lnTo>
                  <a:lnTo>
                    <a:pt x="52" y="533"/>
                  </a:lnTo>
                  <a:lnTo>
                    <a:pt x="52" y="521"/>
                  </a:lnTo>
                  <a:lnTo>
                    <a:pt x="46" y="497"/>
                  </a:lnTo>
                  <a:lnTo>
                    <a:pt x="46" y="466"/>
                  </a:lnTo>
                  <a:lnTo>
                    <a:pt x="52" y="454"/>
                  </a:lnTo>
                  <a:lnTo>
                    <a:pt x="52" y="436"/>
                  </a:lnTo>
                  <a:lnTo>
                    <a:pt x="63" y="424"/>
                  </a:lnTo>
                  <a:lnTo>
                    <a:pt x="75" y="406"/>
                  </a:lnTo>
                  <a:lnTo>
                    <a:pt x="80" y="406"/>
                  </a:lnTo>
                  <a:lnTo>
                    <a:pt x="86" y="400"/>
                  </a:lnTo>
                  <a:lnTo>
                    <a:pt x="97" y="394"/>
                  </a:lnTo>
                  <a:lnTo>
                    <a:pt x="103" y="394"/>
                  </a:lnTo>
                  <a:lnTo>
                    <a:pt x="109" y="388"/>
                  </a:lnTo>
                  <a:lnTo>
                    <a:pt x="115" y="388"/>
                  </a:lnTo>
                  <a:lnTo>
                    <a:pt x="126" y="382"/>
                  </a:lnTo>
                  <a:lnTo>
                    <a:pt x="132" y="382"/>
                  </a:lnTo>
                  <a:lnTo>
                    <a:pt x="155" y="376"/>
                  </a:lnTo>
                  <a:lnTo>
                    <a:pt x="160" y="369"/>
                  </a:lnTo>
                  <a:lnTo>
                    <a:pt x="183" y="369"/>
                  </a:lnTo>
                  <a:lnTo>
                    <a:pt x="183" y="363"/>
                  </a:lnTo>
                  <a:lnTo>
                    <a:pt x="206" y="357"/>
                  </a:lnTo>
                  <a:lnTo>
                    <a:pt x="212" y="351"/>
                  </a:lnTo>
                  <a:lnTo>
                    <a:pt x="246" y="339"/>
                  </a:lnTo>
                  <a:lnTo>
                    <a:pt x="258" y="333"/>
                  </a:lnTo>
                  <a:lnTo>
                    <a:pt x="263" y="333"/>
                  </a:lnTo>
                  <a:lnTo>
                    <a:pt x="275" y="321"/>
                  </a:lnTo>
                  <a:lnTo>
                    <a:pt x="281" y="321"/>
                  </a:lnTo>
                  <a:lnTo>
                    <a:pt x="292" y="309"/>
                  </a:lnTo>
                  <a:lnTo>
                    <a:pt x="303" y="303"/>
                  </a:lnTo>
                  <a:lnTo>
                    <a:pt x="315" y="297"/>
                  </a:lnTo>
                  <a:lnTo>
                    <a:pt x="332" y="279"/>
                  </a:lnTo>
                  <a:lnTo>
                    <a:pt x="332" y="273"/>
                  </a:lnTo>
                  <a:lnTo>
                    <a:pt x="349" y="254"/>
                  </a:lnTo>
                  <a:lnTo>
                    <a:pt x="349" y="248"/>
                  </a:lnTo>
                  <a:lnTo>
                    <a:pt x="355" y="236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55" y="188"/>
                  </a:lnTo>
                  <a:lnTo>
                    <a:pt x="355" y="182"/>
                  </a:lnTo>
                  <a:lnTo>
                    <a:pt x="338" y="163"/>
                  </a:lnTo>
                  <a:lnTo>
                    <a:pt x="338" y="157"/>
                  </a:lnTo>
                  <a:lnTo>
                    <a:pt x="321" y="145"/>
                  </a:lnTo>
                  <a:lnTo>
                    <a:pt x="309" y="139"/>
                  </a:lnTo>
                  <a:lnTo>
                    <a:pt x="303" y="133"/>
                  </a:lnTo>
                  <a:lnTo>
                    <a:pt x="292" y="127"/>
                  </a:lnTo>
                  <a:lnTo>
                    <a:pt x="286" y="127"/>
                  </a:lnTo>
                  <a:lnTo>
                    <a:pt x="281" y="121"/>
                  </a:lnTo>
                  <a:lnTo>
                    <a:pt x="269" y="121"/>
                  </a:lnTo>
                  <a:lnTo>
                    <a:pt x="263" y="115"/>
                  </a:lnTo>
                  <a:lnTo>
                    <a:pt x="275" y="127"/>
                  </a:lnTo>
                  <a:lnTo>
                    <a:pt x="269" y="151"/>
                  </a:lnTo>
                  <a:lnTo>
                    <a:pt x="263" y="157"/>
                  </a:lnTo>
                  <a:lnTo>
                    <a:pt x="269" y="145"/>
                  </a:lnTo>
                  <a:lnTo>
                    <a:pt x="269" y="151"/>
                  </a:lnTo>
                  <a:lnTo>
                    <a:pt x="240" y="109"/>
                  </a:lnTo>
                  <a:lnTo>
                    <a:pt x="258" y="109"/>
                  </a:lnTo>
                  <a:lnTo>
                    <a:pt x="269" y="121"/>
                  </a:lnTo>
                  <a:lnTo>
                    <a:pt x="269" y="36"/>
                  </a:lnTo>
                  <a:lnTo>
                    <a:pt x="275" y="24"/>
                  </a:lnTo>
                  <a:lnTo>
                    <a:pt x="252" y="0"/>
                  </a:lnTo>
                  <a:lnTo>
                    <a:pt x="252" y="48"/>
                  </a:lnTo>
                  <a:lnTo>
                    <a:pt x="229" y="24"/>
                  </a:lnTo>
                  <a:lnTo>
                    <a:pt x="229" y="18"/>
                  </a:lnTo>
                  <a:lnTo>
                    <a:pt x="223" y="36"/>
                  </a:lnTo>
                  <a:lnTo>
                    <a:pt x="223" y="133"/>
                  </a:lnTo>
                  <a:lnTo>
                    <a:pt x="229" y="133"/>
                  </a:lnTo>
                  <a:lnTo>
                    <a:pt x="229" y="139"/>
                  </a:lnTo>
                  <a:lnTo>
                    <a:pt x="240" y="151"/>
                  </a:lnTo>
                  <a:lnTo>
                    <a:pt x="258" y="157"/>
                  </a:lnTo>
                  <a:lnTo>
                    <a:pt x="269" y="151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46" y="109"/>
                  </a:lnTo>
                  <a:lnTo>
                    <a:pt x="235" y="115"/>
                  </a:lnTo>
                  <a:lnTo>
                    <a:pt x="229" y="145"/>
                  </a:lnTo>
                  <a:lnTo>
                    <a:pt x="246" y="157"/>
                  </a:lnTo>
                  <a:lnTo>
                    <a:pt x="258" y="163"/>
                  </a:lnTo>
                  <a:lnTo>
                    <a:pt x="263" y="170"/>
                  </a:lnTo>
                  <a:lnTo>
                    <a:pt x="275" y="170"/>
                  </a:lnTo>
                  <a:lnTo>
                    <a:pt x="281" y="176"/>
                  </a:lnTo>
                  <a:lnTo>
                    <a:pt x="286" y="176"/>
                  </a:lnTo>
                  <a:lnTo>
                    <a:pt x="298" y="188"/>
                  </a:lnTo>
                  <a:lnTo>
                    <a:pt x="303" y="188"/>
                  </a:lnTo>
                  <a:lnTo>
                    <a:pt x="303" y="194"/>
                  </a:lnTo>
                  <a:lnTo>
                    <a:pt x="315" y="206"/>
                  </a:lnTo>
                  <a:lnTo>
                    <a:pt x="315" y="212"/>
                  </a:lnTo>
                  <a:lnTo>
                    <a:pt x="315" y="206"/>
                  </a:lnTo>
                  <a:lnTo>
                    <a:pt x="315" y="212"/>
                  </a:lnTo>
                  <a:lnTo>
                    <a:pt x="309" y="224"/>
                  </a:lnTo>
                  <a:lnTo>
                    <a:pt x="309" y="230"/>
                  </a:lnTo>
                  <a:lnTo>
                    <a:pt x="298" y="242"/>
                  </a:lnTo>
                  <a:lnTo>
                    <a:pt x="298" y="248"/>
                  </a:lnTo>
                  <a:lnTo>
                    <a:pt x="286" y="260"/>
                  </a:lnTo>
                  <a:lnTo>
                    <a:pt x="281" y="260"/>
                  </a:lnTo>
                  <a:lnTo>
                    <a:pt x="269" y="266"/>
                  </a:lnTo>
                  <a:lnTo>
                    <a:pt x="258" y="279"/>
                  </a:lnTo>
                  <a:lnTo>
                    <a:pt x="252" y="279"/>
                  </a:lnTo>
                  <a:lnTo>
                    <a:pt x="246" y="285"/>
                  </a:lnTo>
                  <a:lnTo>
                    <a:pt x="240" y="285"/>
                  </a:lnTo>
                  <a:lnTo>
                    <a:pt x="229" y="297"/>
                  </a:lnTo>
                  <a:lnTo>
                    <a:pt x="195" y="309"/>
                  </a:lnTo>
                  <a:lnTo>
                    <a:pt x="189" y="309"/>
                  </a:lnTo>
                  <a:lnTo>
                    <a:pt x="166" y="321"/>
                  </a:lnTo>
                  <a:lnTo>
                    <a:pt x="172" y="321"/>
                  </a:lnTo>
                  <a:lnTo>
                    <a:pt x="160" y="321"/>
                  </a:lnTo>
                  <a:lnTo>
                    <a:pt x="149" y="327"/>
                  </a:lnTo>
                  <a:lnTo>
                    <a:pt x="143" y="327"/>
                  </a:lnTo>
                  <a:lnTo>
                    <a:pt x="115" y="333"/>
                  </a:lnTo>
                  <a:lnTo>
                    <a:pt x="109" y="339"/>
                  </a:lnTo>
                  <a:lnTo>
                    <a:pt x="97" y="339"/>
                  </a:lnTo>
                  <a:lnTo>
                    <a:pt x="86" y="345"/>
                  </a:lnTo>
                  <a:lnTo>
                    <a:pt x="80" y="351"/>
                  </a:lnTo>
                  <a:lnTo>
                    <a:pt x="63" y="357"/>
                  </a:lnTo>
                  <a:lnTo>
                    <a:pt x="57" y="363"/>
                  </a:lnTo>
                  <a:lnTo>
                    <a:pt x="52" y="363"/>
                  </a:lnTo>
                  <a:lnTo>
                    <a:pt x="46" y="369"/>
                  </a:lnTo>
                  <a:lnTo>
                    <a:pt x="29" y="394"/>
                  </a:lnTo>
                  <a:lnTo>
                    <a:pt x="17" y="406"/>
                  </a:lnTo>
                  <a:lnTo>
                    <a:pt x="12" y="424"/>
                  </a:lnTo>
                  <a:lnTo>
                    <a:pt x="12" y="430"/>
                  </a:lnTo>
                  <a:lnTo>
                    <a:pt x="6" y="436"/>
                  </a:lnTo>
                  <a:lnTo>
                    <a:pt x="6" y="448"/>
                  </a:lnTo>
                  <a:lnTo>
                    <a:pt x="0" y="454"/>
                  </a:lnTo>
                  <a:lnTo>
                    <a:pt x="0" y="503"/>
                  </a:lnTo>
                  <a:lnTo>
                    <a:pt x="6" y="527"/>
                  </a:lnTo>
                  <a:lnTo>
                    <a:pt x="6" y="539"/>
                  </a:lnTo>
                  <a:lnTo>
                    <a:pt x="12" y="545"/>
                  </a:lnTo>
                  <a:lnTo>
                    <a:pt x="12" y="551"/>
                  </a:lnTo>
                  <a:lnTo>
                    <a:pt x="23" y="582"/>
                  </a:lnTo>
                  <a:lnTo>
                    <a:pt x="35" y="594"/>
                  </a:lnTo>
                  <a:lnTo>
                    <a:pt x="40" y="606"/>
                  </a:lnTo>
                  <a:lnTo>
                    <a:pt x="46" y="606"/>
                  </a:lnTo>
                  <a:lnTo>
                    <a:pt x="52" y="618"/>
                  </a:lnTo>
                  <a:lnTo>
                    <a:pt x="69" y="636"/>
                  </a:lnTo>
                  <a:lnTo>
                    <a:pt x="75" y="636"/>
                  </a:lnTo>
                  <a:lnTo>
                    <a:pt x="86" y="642"/>
                  </a:lnTo>
                  <a:lnTo>
                    <a:pt x="120" y="618"/>
                  </a:lnTo>
                  <a:lnTo>
                    <a:pt x="115" y="594"/>
                  </a:lnTo>
                  <a:lnTo>
                    <a:pt x="115" y="588"/>
                  </a:lnTo>
                  <a:lnTo>
                    <a:pt x="109" y="582"/>
                  </a:lnTo>
                  <a:lnTo>
                    <a:pt x="109" y="539"/>
                  </a:lnTo>
                  <a:lnTo>
                    <a:pt x="115" y="533"/>
                  </a:lnTo>
                  <a:lnTo>
                    <a:pt x="115" y="521"/>
                  </a:lnTo>
                  <a:lnTo>
                    <a:pt x="120" y="509"/>
                  </a:lnTo>
                  <a:lnTo>
                    <a:pt x="120" y="503"/>
                  </a:lnTo>
                  <a:lnTo>
                    <a:pt x="143" y="479"/>
                  </a:lnTo>
                  <a:lnTo>
                    <a:pt x="155" y="472"/>
                  </a:lnTo>
                  <a:lnTo>
                    <a:pt x="166" y="460"/>
                  </a:lnTo>
                  <a:lnTo>
                    <a:pt x="183" y="454"/>
                  </a:lnTo>
                  <a:lnTo>
                    <a:pt x="189" y="448"/>
                  </a:lnTo>
                  <a:lnTo>
                    <a:pt x="235" y="436"/>
                  </a:lnTo>
                  <a:lnTo>
                    <a:pt x="258" y="430"/>
                  </a:lnTo>
                  <a:lnTo>
                    <a:pt x="275" y="424"/>
                  </a:lnTo>
                  <a:lnTo>
                    <a:pt x="286" y="418"/>
                  </a:lnTo>
                  <a:lnTo>
                    <a:pt x="292" y="418"/>
                  </a:lnTo>
                  <a:lnTo>
                    <a:pt x="298" y="412"/>
                  </a:lnTo>
                  <a:lnTo>
                    <a:pt x="303" y="412"/>
                  </a:lnTo>
                  <a:lnTo>
                    <a:pt x="303" y="406"/>
                  </a:lnTo>
                  <a:lnTo>
                    <a:pt x="315" y="406"/>
                  </a:lnTo>
                  <a:lnTo>
                    <a:pt x="315" y="400"/>
                  </a:lnTo>
                  <a:lnTo>
                    <a:pt x="321" y="400"/>
                  </a:lnTo>
                  <a:lnTo>
                    <a:pt x="315" y="400"/>
                  </a:lnTo>
                  <a:lnTo>
                    <a:pt x="326" y="400"/>
                  </a:lnTo>
                  <a:lnTo>
                    <a:pt x="338" y="394"/>
                  </a:lnTo>
                  <a:lnTo>
                    <a:pt x="343" y="388"/>
                  </a:lnTo>
                  <a:lnTo>
                    <a:pt x="349" y="388"/>
                  </a:lnTo>
                  <a:lnTo>
                    <a:pt x="355" y="382"/>
                  </a:lnTo>
                  <a:lnTo>
                    <a:pt x="361" y="382"/>
                  </a:lnTo>
                  <a:lnTo>
                    <a:pt x="378" y="363"/>
                  </a:lnTo>
                  <a:lnTo>
                    <a:pt x="389" y="357"/>
                  </a:lnTo>
                  <a:lnTo>
                    <a:pt x="423" y="321"/>
                  </a:lnTo>
                  <a:lnTo>
                    <a:pt x="423" y="315"/>
                  </a:lnTo>
                  <a:lnTo>
                    <a:pt x="429" y="309"/>
                  </a:lnTo>
                  <a:lnTo>
                    <a:pt x="429" y="303"/>
                  </a:lnTo>
                  <a:lnTo>
                    <a:pt x="435" y="297"/>
                  </a:lnTo>
                  <a:lnTo>
                    <a:pt x="435" y="291"/>
                  </a:lnTo>
                  <a:lnTo>
                    <a:pt x="441" y="285"/>
                  </a:lnTo>
                  <a:lnTo>
                    <a:pt x="441" y="279"/>
                  </a:lnTo>
                  <a:lnTo>
                    <a:pt x="452" y="260"/>
                  </a:lnTo>
                  <a:lnTo>
                    <a:pt x="446" y="266"/>
                  </a:lnTo>
                  <a:lnTo>
                    <a:pt x="452" y="260"/>
                  </a:lnTo>
                  <a:lnTo>
                    <a:pt x="452" y="254"/>
                  </a:lnTo>
                  <a:lnTo>
                    <a:pt x="458" y="248"/>
                  </a:lnTo>
                  <a:lnTo>
                    <a:pt x="458" y="230"/>
                  </a:lnTo>
                  <a:lnTo>
                    <a:pt x="464" y="224"/>
                  </a:lnTo>
                  <a:lnTo>
                    <a:pt x="464" y="188"/>
                  </a:lnTo>
                  <a:lnTo>
                    <a:pt x="458" y="176"/>
                  </a:lnTo>
                  <a:lnTo>
                    <a:pt x="458" y="163"/>
                  </a:lnTo>
                  <a:lnTo>
                    <a:pt x="452" y="151"/>
                  </a:lnTo>
                  <a:lnTo>
                    <a:pt x="452" y="139"/>
                  </a:lnTo>
                  <a:lnTo>
                    <a:pt x="446" y="127"/>
                  </a:lnTo>
                  <a:lnTo>
                    <a:pt x="412" y="91"/>
                  </a:lnTo>
                  <a:lnTo>
                    <a:pt x="406" y="79"/>
                  </a:lnTo>
                  <a:lnTo>
                    <a:pt x="395" y="73"/>
                  </a:lnTo>
                  <a:lnTo>
                    <a:pt x="383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55" y="48"/>
                  </a:lnTo>
                  <a:lnTo>
                    <a:pt x="349" y="42"/>
                  </a:lnTo>
                  <a:lnTo>
                    <a:pt x="338" y="36"/>
                  </a:lnTo>
                  <a:lnTo>
                    <a:pt x="315" y="24"/>
                  </a:lnTo>
                  <a:lnTo>
                    <a:pt x="303" y="24"/>
                  </a:lnTo>
                  <a:lnTo>
                    <a:pt x="303" y="18"/>
                  </a:lnTo>
                  <a:lnTo>
                    <a:pt x="292" y="18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63" y="6"/>
                  </a:lnTo>
                  <a:lnTo>
                    <a:pt x="258" y="0"/>
                  </a:lnTo>
                  <a:lnTo>
                    <a:pt x="263" y="6"/>
                  </a:lnTo>
                  <a:lnTo>
                    <a:pt x="263" y="36"/>
                  </a:lnTo>
                  <a:lnTo>
                    <a:pt x="252" y="48"/>
                  </a:lnTo>
                  <a:lnTo>
                    <a:pt x="252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3" name="Freeform 95"/>
            <p:cNvSpPr>
              <a:spLocks/>
            </p:cNvSpPr>
            <p:nvPr/>
          </p:nvSpPr>
          <p:spPr bwMode="auto">
            <a:xfrm>
              <a:off x="2830" y="2662"/>
              <a:ext cx="379" cy="547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57" y="12"/>
                </a:cxn>
                <a:cxn ang="0">
                  <a:pos x="280" y="25"/>
                </a:cxn>
                <a:cxn ang="0">
                  <a:pos x="309" y="43"/>
                </a:cxn>
                <a:cxn ang="0">
                  <a:pos x="343" y="67"/>
                </a:cxn>
                <a:cxn ang="0">
                  <a:pos x="371" y="103"/>
                </a:cxn>
                <a:cxn ang="0">
                  <a:pos x="377" y="128"/>
                </a:cxn>
                <a:cxn ang="0">
                  <a:pos x="377" y="218"/>
                </a:cxn>
                <a:cxn ang="0">
                  <a:pos x="371" y="237"/>
                </a:cxn>
                <a:cxn ang="0">
                  <a:pos x="360" y="249"/>
                </a:cxn>
                <a:cxn ang="0">
                  <a:pos x="354" y="261"/>
                </a:cxn>
                <a:cxn ang="0">
                  <a:pos x="343" y="273"/>
                </a:cxn>
                <a:cxn ang="0">
                  <a:pos x="337" y="285"/>
                </a:cxn>
                <a:cxn ang="0">
                  <a:pos x="303" y="309"/>
                </a:cxn>
                <a:cxn ang="0">
                  <a:pos x="280" y="328"/>
                </a:cxn>
                <a:cxn ang="0">
                  <a:pos x="257" y="334"/>
                </a:cxn>
                <a:cxn ang="0">
                  <a:pos x="234" y="346"/>
                </a:cxn>
                <a:cxn ang="0">
                  <a:pos x="200" y="352"/>
                </a:cxn>
                <a:cxn ang="0">
                  <a:pos x="177" y="364"/>
                </a:cxn>
                <a:cxn ang="0">
                  <a:pos x="143" y="370"/>
                </a:cxn>
                <a:cxn ang="0">
                  <a:pos x="120" y="382"/>
                </a:cxn>
                <a:cxn ang="0">
                  <a:pos x="80" y="418"/>
                </a:cxn>
                <a:cxn ang="0">
                  <a:pos x="68" y="443"/>
                </a:cxn>
                <a:cxn ang="0">
                  <a:pos x="57" y="479"/>
                </a:cxn>
                <a:cxn ang="0">
                  <a:pos x="63" y="534"/>
                </a:cxn>
                <a:cxn ang="0">
                  <a:pos x="63" y="546"/>
                </a:cxn>
                <a:cxn ang="0">
                  <a:pos x="40" y="521"/>
                </a:cxn>
                <a:cxn ang="0">
                  <a:pos x="23" y="503"/>
                </a:cxn>
                <a:cxn ang="0">
                  <a:pos x="17" y="485"/>
                </a:cxn>
                <a:cxn ang="0">
                  <a:pos x="0" y="455"/>
                </a:cxn>
                <a:cxn ang="0">
                  <a:pos x="5" y="376"/>
                </a:cxn>
                <a:cxn ang="0">
                  <a:pos x="17" y="358"/>
                </a:cxn>
                <a:cxn ang="0">
                  <a:pos x="40" y="334"/>
                </a:cxn>
                <a:cxn ang="0">
                  <a:pos x="57" y="328"/>
                </a:cxn>
                <a:cxn ang="0">
                  <a:pos x="68" y="315"/>
                </a:cxn>
                <a:cxn ang="0">
                  <a:pos x="103" y="309"/>
                </a:cxn>
                <a:cxn ang="0">
                  <a:pos x="131" y="297"/>
                </a:cxn>
                <a:cxn ang="0">
                  <a:pos x="160" y="291"/>
                </a:cxn>
                <a:cxn ang="0">
                  <a:pos x="183" y="279"/>
                </a:cxn>
                <a:cxn ang="0">
                  <a:pos x="200" y="273"/>
                </a:cxn>
                <a:cxn ang="0">
                  <a:pos x="217" y="261"/>
                </a:cxn>
                <a:cxn ang="0">
                  <a:pos x="240" y="249"/>
                </a:cxn>
                <a:cxn ang="0">
                  <a:pos x="257" y="237"/>
                </a:cxn>
                <a:cxn ang="0">
                  <a:pos x="280" y="212"/>
                </a:cxn>
                <a:cxn ang="0">
                  <a:pos x="286" y="194"/>
                </a:cxn>
                <a:cxn ang="0">
                  <a:pos x="274" y="140"/>
                </a:cxn>
                <a:cxn ang="0">
                  <a:pos x="251" y="115"/>
                </a:cxn>
                <a:cxn ang="0">
                  <a:pos x="240" y="109"/>
                </a:cxn>
                <a:cxn ang="0">
                  <a:pos x="229" y="0"/>
                </a:cxn>
              </a:cxnLst>
              <a:rect l="0" t="0" r="r" b="b"/>
              <a:pathLst>
                <a:path w="384" h="547">
                  <a:moveTo>
                    <a:pt x="229" y="0"/>
                  </a:moveTo>
                  <a:lnTo>
                    <a:pt x="234" y="0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1" y="12"/>
                  </a:lnTo>
                  <a:lnTo>
                    <a:pt x="257" y="12"/>
                  </a:lnTo>
                  <a:lnTo>
                    <a:pt x="263" y="18"/>
                  </a:lnTo>
                  <a:lnTo>
                    <a:pt x="269" y="18"/>
                  </a:lnTo>
                  <a:lnTo>
                    <a:pt x="280" y="25"/>
                  </a:lnTo>
                  <a:lnTo>
                    <a:pt x="286" y="25"/>
                  </a:lnTo>
                  <a:lnTo>
                    <a:pt x="297" y="37"/>
                  </a:lnTo>
                  <a:lnTo>
                    <a:pt x="309" y="43"/>
                  </a:lnTo>
                  <a:lnTo>
                    <a:pt x="314" y="43"/>
                  </a:lnTo>
                  <a:lnTo>
                    <a:pt x="331" y="61"/>
                  </a:lnTo>
                  <a:lnTo>
                    <a:pt x="343" y="67"/>
                  </a:lnTo>
                  <a:lnTo>
                    <a:pt x="349" y="73"/>
                  </a:lnTo>
                  <a:lnTo>
                    <a:pt x="354" y="85"/>
                  </a:lnTo>
                  <a:lnTo>
                    <a:pt x="371" y="103"/>
                  </a:lnTo>
                  <a:lnTo>
                    <a:pt x="371" y="115"/>
                  </a:lnTo>
                  <a:lnTo>
                    <a:pt x="377" y="122"/>
                  </a:lnTo>
                  <a:lnTo>
                    <a:pt x="377" y="128"/>
                  </a:lnTo>
                  <a:lnTo>
                    <a:pt x="383" y="140"/>
                  </a:lnTo>
                  <a:lnTo>
                    <a:pt x="383" y="212"/>
                  </a:lnTo>
                  <a:lnTo>
                    <a:pt x="377" y="218"/>
                  </a:lnTo>
                  <a:lnTo>
                    <a:pt x="377" y="225"/>
                  </a:lnTo>
                  <a:lnTo>
                    <a:pt x="371" y="231"/>
                  </a:lnTo>
                  <a:lnTo>
                    <a:pt x="371" y="237"/>
                  </a:lnTo>
                  <a:lnTo>
                    <a:pt x="366" y="237"/>
                  </a:lnTo>
                  <a:lnTo>
                    <a:pt x="366" y="243"/>
                  </a:lnTo>
                  <a:lnTo>
                    <a:pt x="360" y="249"/>
                  </a:lnTo>
                  <a:lnTo>
                    <a:pt x="360" y="255"/>
                  </a:lnTo>
                  <a:lnTo>
                    <a:pt x="354" y="255"/>
                  </a:lnTo>
                  <a:lnTo>
                    <a:pt x="354" y="261"/>
                  </a:lnTo>
                  <a:lnTo>
                    <a:pt x="349" y="267"/>
                  </a:lnTo>
                  <a:lnTo>
                    <a:pt x="349" y="273"/>
                  </a:lnTo>
                  <a:lnTo>
                    <a:pt x="343" y="273"/>
                  </a:lnTo>
                  <a:lnTo>
                    <a:pt x="343" y="279"/>
                  </a:lnTo>
                  <a:lnTo>
                    <a:pt x="337" y="279"/>
                  </a:lnTo>
                  <a:lnTo>
                    <a:pt x="337" y="285"/>
                  </a:lnTo>
                  <a:lnTo>
                    <a:pt x="331" y="285"/>
                  </a:lnTo>
                  <a:lnTo>
                    <a:pt x="309" y="309"/>
                  </a:lnTo>
                  <a:lnTo>
                    <a:pt x="303" y="309"/>
                  </a:lnTo>
                  <a:lnTo>
                    <a:pt x="291" y="321"/>
                  </a:lnTo>
                  <a:lnTo>
                    <a:pt x="286" y="321"/>
                  </a:lnTo>
                  <a:lnTo>
                    <a:pt x="280" y="328"/>
                  </a:lnTo>
                  <a:lnTo>
                    <a:pt x="274" y="328"/>
                  </a:lnTo>
                  <a:lnTo>
                    <a:pt x="269" y="334"/>
                  </a:lnTo>
                  <a:lnTo>
                    <a:pt x="257" y="334"/>
                  </a:lnTo>
                  <a:lnTo>
                    <a:pt x="251" y="340"/>
                  </a:lnTo>
                  <a:lnTo>
                    <a:pt x="234" y="340"/>
                  </a:lnTo>
                  <a:lnTo>
                    <a:pt x="234" y="346"/>
                  </a:lnTo>
                  <a:lnTo>
                    <a:pt x="217" y="346"/>
                  </a:lnTo>
                  <a:lnTo>
                    <a:pt x="217" y="352"/>
                  </a:lnTo>
                  <a:lnTo>
                    <a:pt x="200" y="352"/>
                  </a:lnTo>
                  <a:lnTo>
                    <a:pt x="194" y="358"/>
                  </a:lnTo>
                  <a:lnTo>
                    <a:pt x="183" y="358"/>
                  </a:lnTo>
                  <a:lnTo>
                    <a:pt x="177" y="364"/>
                  </a:lnTo>
                  <a:lnTo>
                    <a:pt x="154" y="364"/>
                  </a:lnTo>
                  <a:lnTo>
                    <a:pt x="148" y="370"/>
                  </a:lnTo>
                  <a:lnTo>
                    <a:pt x="143" y="370"/>
                  </a:lnTo>
                  <a:lnTo>
                    <a:pt x="137" y="376"/>
                  </a:lnTo>
                  <a:lnTo>
                    <a:pt x="126" y="382"/>
                  </a:lnTo>
                  <a:lnTo>
                    <a:pt x="120" y="382"/>
                  </a:lnTo>
                  <a:lnTo>
                    <a:pt x="103" y="400"/>
                  </a:lnTo>
                  <a:lnTo>
                    <a:pt x="97" y="400"/>
                  </a:lnTo>
                  <a:lnTo>
                    <a:pt x="80" y="418"/>
                  </a:lnTo>
                  <a:lnTo>
                    <a:pt x="80" y="424"/>
                  </a:lnTo>
                  <a:lnTo>
                    <a:pt x="68" y="437"/>
                  </a:lnTo>
                  <a:lnTo>
                    <a:pt x="68" y="443"/>
                  </a:lnTo>
                  <a:lnTo>
                    <a:pt x="63" y="449"/>
                  </a:lnTo>
                  <a:lnTo>
                    <a:pt x="63" y="473"/>
                  </a:lnTo>
                  <a:lnTo>
                    <a:pt x="57" y="479"/>
                  </a:lnTo>
                  <a:lnTo>
                    <a:pt x="57" y="491"/>
                  </a:lnTo>
                  <a:lnTo>
                    <a:pt x="63" y="497"/>
                  </a:lnTo>
                  <a:lnTo>
                    <a:pt x="63" y="534"/>
                  </a:lnTo>
                  <a:lnTo>
                    <a:pt x="68" y="540"/>
                  </a:lnTo>
                  <a:lnTo>
                    <a:pt x="68" y="546"/>
                  </a:lnTo>
                  <a:lnTo>
                    <a:pt x="63" y="546"/>
                  </a:lnTo>
                  <a:lnTo>
                    <a:pt x="63" y="540"/>
                  </a:lnTo>
                  <a:lnTo>
                    <a:pt x="57" y="540"/>
                  </a:lnTo>
                  <a:lnTo>
                    <a:pt x="40" y="521"/>
                  </a:lnTo>
                  <a:lnTo>
                    <a:pt x="34" y="521"/>
                  </a:lnTo>
                  <a:lnTo>
                    <a:pt x="34" y="515"/>
                  </a:lnTo>
                  <a:lnTo>
                    <a:pt x="23" y="503"/>
                  </a:lnTo>
                  <a:lnTo>
                    <a:pt x="23" y="497"/>
                  </a:lnTo>
                  <a:lnTo>
                    <a:pt x="17" y="491"/>
                  </a:lnTo>
                  <a:lnTo>
                    <a:pt x="17" y="485"/>
                  </a:lnTo>
                  <a:lnTo>
                    <a:pt x="5" y="473"/>
                  </a:lnTo>
                  <a:lnTo>
                    <a:pt x="5" y="461"/>
                  </a:lnTo>
                  <a:lnTo>
                    <a:pt x="0" y="455"/>
                  </a:lnTo>
                  <a:lnTo>
                    <a:pt x="0" y="388"/>
                  </a:lnTo>
                  <a:lnTo>
                    <a:pt x="5" y="382"/>
                  </a:lnTo>
                  <a:lnTo>
                    <a:pt x="5" y="376"/>
                  </a:lnTo>
                  <a:lnTo>
                    <a:pt x="11" y="370"/>
                  </a:lnTo>
                  <a:lnTo>
                    <a:pt x="11" y="364"/>
                  </a:lnTo>
                  <a:lnTo>
                    <a:pt x="17" y="358"/>
                  </a:lnTo>
                  <a:lnTo>
                    <a:pt x="17" y="352"/>
                  </a:lnTo>
                  <a:lnTo>
                    <a:pt x="23" y="352"/>
                  </a:lnTo>
                  <a:lnTo>
                    <a:pt x="40" y="334"/>
                  </a:lnTo>
                  <a:lnTo>
                    <a:pt x="45" y="334"/>
                  </a:lnTo>
                  <a:lnTo>
                    <a:pt x="51" y="328"/>
                  </a:lnTo>
                  <a:lnTo>
                    <a:pt x="57" y="328"/>
                  </a:lnTo>
                  <a:lnTo>
                    <a:pt x="63" y="321"/>
                  </a:lnTo>
                  <a:lnTo>
                    <a:pt x="68" y="321"/>
                  </a:lnTo>
                  <a:lnTo>
                    <a:pt x="68" y="315"/>
                  </a:lnTo>
                  <a:lnTo>
                    <a:pt x="80" y="315"/>
                  </a:lnTo>
                  <a:lnTo>
                    <a:pt x="86" y="309"/>
                  </a:lnTo>
                  <a:lnTo>
                    <a:pt x="103" y="309"/>
                  </a:lnTo>
                  <a:lnTo>
                    <a:pt x="108" y="303"/>
                  </a:lnTo>
                  <a:lnTo>
                    <a:pt x="131" y="303"/>
                  </a:lnTo>
                  <a:lnTo>
                    <a:pt x="131" y="297"/>
                  </a:lnTo>
                  <a:lnTo>
                    <a:pt x="148" y="297"/>
                  </a:lnTo>
                  <a:lnTo>
                    <a:pt x="154" y="291"/>
                  </a:lnTo>
                  <a:lnTo>
                    <a:pt x="160" y="291"/>
                  </a:lnTo>
                  <a:lnTo>
                    <a:pt x="171" y="285"/>
                  </a:lnTo>
                  <a:lnTo>
                    <a:pt x="177" y="285"/>
                  </a:lnTo>
                  <a:lnTo>
                    <a:pt x="183" y="279"/>
                  </a:lnTo>
                  <a:lnTo>
                    <a:pt x="188" y="279"/>
                  </a:lnTo>
                  <a:lnTo>
                    <a:pt x="194" y="273"/>
                  </a:lnTo>
                  <a:lnTo>
                    <a:pt x="200" y="273"/>
                  </a:lnTo>
                  <a:lnTo>
                    <a:pt x="206" y="267"/>
                  </a:lnTo>
                  <a:lnTo>
                    <a:pt x="211" y="267"/>
                  </a:lnTo>
                  <a:lnTo>
                    <a:pt x="217" y="261"/>
                  </a:lnTo>
                  <a:lnTo>
                    <a:pt x="223" y="261"/>
                  </a:lnTo>
                  <a:lnTo>
                    <a:pt x="234" y="249"/>
                  </a:lnTo>
                  <a:lnTo>
                    <a:pt x="240" y="249"/>
                  </a:lnTo>
                  <a:lnTo>
                    <a:pt x="246" y="243"/>
                  </a:lnTo>
                  <a:lnTo>
                    <a:pt x="251" y="243"/>
                  </a:lnTo>
                  <a:lnTo>
                    <a:pt x="257" y="237"/>
                  </a:lnTo>
                  <a:lnTo>
                    <a:pt x="257" y="231"/>
                  </a:lnTo>
                  <a:lnTo>
                    <a:pt x="263" y="231"/>
                  </a:lnTo>
                  <a:lnTo>
                    <a:pt x="280" y="212"/>
                  </a:lnTo>
                  <a:lnTo>
                    <a:pt x="280" y="206"/>
                  </a:lnTo>
                  <a:lnTo>
                    <a:pt x="286" y="200"/>
                  </a:lnTo>
                  <a:lnTo>
                    <a:pt x="286" y="194"/>
                  </a:lnTo>
                  <a:lnTo>
                    <a:pt x="291" y="188"/>
                  </a:lnTo>
                  <a:lnTo>
                    <a:pt x="291" y="158"/>
                  </a:lnTo>
                  <a:lnTo>
                    <a:pt x="274" y="140"/>
                  </a:lnTo>
                  <a:lnTo>
                    <a:pt x="274" y="134"/>
                  </a:lnTo>
                  <a:lnTo>
                    <a:pt x="263" y="122"/>
                  </a:lnTo>
                  <a:lnTo>
                    <a:pt x="251" y="115"/>
                  </a:lnTo>
                  <a:lnTo>
                    <a:pt x="246" y="115"/>
                  </a:lnTo>
                  <a:lnTo>
                    <a:pt x="246" y="109"/>
                  </a:lnTo>
                  <a:lnTo>
                    <a:pt x="240" y="109"/>
                  </a:lnTo>
                  <a:lnTo>
                    <a:pt x="234" y="103"/>
                  </a:lnTo>
                  <a:lnTo>
                    <a:pt x="229" y="103"/>
                  </a:lnTo>
                  <a:lnTo>
                    <a:pt x="229" y="0"/>
                  </a:lnTo>
                </a:path>
              </a:pathLst>
            </a:custGeom>
            <a:gradFill rotWithShape="1">
              <a:gsLst>
                <a:gs pos="0">
                  <a:srgbClr val="FFCC00">
                    <a:alpha val="49001"/>
                  </a:srgbClr>
                </a:gs>
                <a:gs pos="100000">
                  <a:srgbClr val="FFCC00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fr-CH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667000"/>
            <a:ext cx="103632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288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435A-87D7-4235-998A-854875900EFE}" type="datetime1">
              <a:rPr lang="sv-SE" smtClean="0"/>
              <a:t>2018-05-15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24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CF-789F-4166-A239-969CF3B0DBC1}" type="datetime1">
              <a:rPr lang="sv-SE" smtClean="0"/>
              <a:t>2018-05-15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2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AF38-9594-44FB-A53E-C1909C2314B7}" type="datetime1">
              <a:rPr lang="sv-SE" smtClean="0"/>
              <a:t>2018-05-15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62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11F7-07D1-47F5-ACC0-BB9A1FE4644E}" type="datetime1">
              <a:rPr lang="sv-SE" smtClean="0"/>
              <a:t>2018-05-15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33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FEA-411A-4B5D-AF8D-C21F2CAC66C5}" type="datetime1">
              <a:rPr lang="sv-SE" smtClean="0"/>
              <a:t>2018-05-15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27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478C-F77A-42CF-B053-29280BDAB482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olafr steinum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29E6-5D95-45E6-9768-3ABEA4AB4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6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621411" y="6295895"/>
            <a:ext cx="1536171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BF4345AE-FCB0-460A-9B5B-CCF18910E6F7}" type="datetime1">
              <a:rPr lang="sv-SE" smtClean="0"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157581" y="6295895"/>
            <a:ext cx="38608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olafr steinum 2018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-3301999" y="6203950"/>
            <a:ext cx="320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/>
              <a:t>Att visa</a:t>
            </a:r>
            <a:r>
              <a:rPr lang="sv-SE" sz="1000" baseline="0"/>
              <a:t> fotnot, datum, sidnummer</a:t>
            </a:r>
          </a:p>
          <a:p>
            <a:pPr algn="r"/>
            <a:r>
              <a:rPr lang="sv-SE" sz="1000" baseline="0"/>
              <a:t>Klicka på fliken ”Infoga”och klicka på ikonen sidhuvud/sidfot</a:t>
            </a:r>
            <a:endParaRPr lang="sv-SE" sz="100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5185" b="11482"/>
          <a:stretch/>
        </p:blipFill>
        <p:spPr>
          <a:xfrm>
            <a:off x="12522201" y="3529013"/>
            <a:ext cx="1739900" cy="1071563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12395201" y="4660900"/>
            <a:ext cx="320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Klistra in text:</a:t>
            </a:r>
          </a:p>
          <a:p>
            <a:pPr algn="l"/>
            <a:r>
              <a:rPr lang="sv-SE" sz="1000"/>
              <a:t>Klistra in texten, klicka</a:t>
            </a:r>
            <a:r>
              <a:rPr lang="sv-SE" sz="1000" baseline="0"/>
              <a:t> på ikonen (Ctrl), välj ”Behåll endast text”</a:t>
            </a:r>
            <a:endParaRPr lang="sv-SE" sz="1000"/>
          </a:p>
          <a:p>
            <a:pPr algn="l"/>
            <a:endParaRPr lang="sv-SE" sz="1000"/>
          </a:p>
        </p:txBody>
      </p:sp>
      <p:sp>
        <p:nvSpPr>
          <p:cNvPr id="22" name="Rektangel 21"/>
          <p:cNvSpPr/>
          <p:nvPr/>
        </p:nvSpPr>
        <p:spPr>
          <a:xfrm>
            <a:off x="13411201" y="3876675"/>
            <a:ext cx="393700" cy="342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CEB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117" y="6015038"/>
            <a:ext cx="12192000" cy="842962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ICD-11 21st  century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1" y="1381125"/>
            <a:ext cx="11055349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188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</p:spPr>
        <p:txBody>
          <a:bodyPr lIns="80147" tIns="40074" rIns="80147" bIns="40074"/>
          <a:lstStyle/>
          <a:p>
            <a:pPr algn="ctr" rtl="1">
              <a:defRPr/>
            </a:pPr>
            <a:endParaRPr lang="en-US" sz="3400" b="1">
              <a:solidFill>
                <a:srgbClr val="000066"/>
              </a:solidFill>
              <a:ea typeface="Arial" pitchFamily="-108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36133" y="6426200"/>
            <a:ext cx="5664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96CCEE"/>
                </a:solidFill>
                <a:latin typeface="Arial Narrow" pitchFamily="34" charset="0"/>
              </a:rPr>
              <a:t>ICD 11 – EC INFSO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1518901" y="6526214"/>
            <a:ext cx="64981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B05BDCE-EF19-46F6-87CA-B8C5227BCE3D}" type="slidenum">
              <a:rPr lang="en-US" sz="1200" b="1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17" y="6040438"/>
            <a:ext cx="294428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048000" y="282892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 b="1">
                <a:solidFill>
                  <a:srgbClr val="000066"/>
                </a:solidFill>
              </a:rPr>
            </a:br>
            <a:br>
              <a:rPr lang="en-US" sz="2000" b="1">
                <a:solidFill>
                  <a:srgbClr val="000066"/>
                </a:solidFill>
              </a:rPr>
            </a:br>
            <a:br>
              <a:rPr lang="en-US" sz="2000" b="1">
                <a:solidFill>
                  <a:srgbClr val="000066"/>
                </a:solidFill>
              </a:rPr>
            </a:br>
            <a:r>
              <a:rPr lang="en-US" sz="2000" b="1">
                <a:solidFill>
                  <a:srgbClr val="000066"/>
                </a:solidFill>
              </a:rPr>
              <a:t>	 </a:t>
            </a:r>
            <a:br>
              <a:rPr lang="en-US" sz="2000" b="1">
                <a:solidFill>
                  <a:srgbClr val="000066"/>
                </a:solidFill>
              </a:rPr>
            </a:br>
            <a:br>
              <a:rPr lang="en-US" sz="2000" b="1">
                <a:solidFill>
                  <a:srgbClr val="000066"/>
                </a:solidFill>
              </a:rPr>
            </a:br>
            <a:br>
              <a:rPr lang="en-US" sz="2000" b="1">
                <a:solidFill>
                  <a:srgbClr val="000066"/>
                </a:solidFill>
              </a:rPr>
            </a:br>
            <a:r>
              <a:rPr lang="en-US" sz="2000" b="1">
                <a:solidFill>
                  <a:srgbClr val="000066"/>
                </a:solidFill>
              </a:rPr>
              <a:t>	 </a:t>
            </a:r>
            <a:endParaRPr lang="en-US" sz="2000" b="1">
              <a:solidFill>
                <a:srgbClr val="CC33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7601" y="6553201"/>
            <a:ext cx="745701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FFFFFF"/>
                </a:solidFill>
              </a:rPr>
              <a:t>Classifications, Terminology, and Standards  …building blocks of health information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500" b="1" baseline="30000">
          <a:solidFill>
            <a:srgbClr val="000066"/>
          </a:solidFill>
          <a:latin typeface="+mj-lt"/>
          <a:ea typeface="ＭＳ Ｐゴシック" pitchFamily="-105" charset="-128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500" b="1" baseline="30000">
          <a:solidFill>
            <a:srgbClr val="000066"/>
          </a:solidFill>
          <a:latin typeface="Arial" charset="0"/>
          <a:ea typeface="ＭＳ Ｐゴシック" pitchFamily="-105" charset="-128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500" b="1" baseline="30000">
          <a:solidFill>
            <a:srgbClr val="000066"/>
          </a:solidFill>
          <a:latin typeface="Arial" charset="0"/>
          <a:ea typeface="ＭＳ Ｐゴシック" pitchFamily="-105" charset="-128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500" b="1" baseline="30000">
          <a:solidFill>
            <a:srgbClr val="000066"/>
          </a:solidFill>
          <a:latin typeface="Arial" charset="0"/>
          <a:ea typeface="ＭＳ Ｐゴシック" pitchFamily="-105" charset="-128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500" b="1" baseline="30000">
          <a:solidFill>
            <a:srgbClr val="000066"/>
          </a:solidFill>
          <a:latin typeface="Arial" charset="0"/>
          <a:ea typeface="ＭＳ Ｐゴシック" pitchFamily="-105" charset="-128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ＭＳ Ｐゴシック" pitchFamily="-105" charset="-128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ea typeface="ＭＳ Ｐゴシック" pitchFamily="-105" charset="-128"/>
          <a:cs typeface="+mn-cs"/>
        </a:defRPr>
      </a:lvl2pPr>
      <a:lvl3pPr marL="1255713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ea typeface="ＭＳ Ｐゴシック" pitchFamily="-105" charset="-128"/>
          <a:cs typeface="+mn-cs"/>
        </a:defRPr>
      </a:lvl3pPr>
      <a:lvl4pPr marL="1663700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ea typeface="ＭＳ Ｐゴシック" pitchFamily="-105" charset="-128"/>
          <a:cs typeface="+mn-cs"/>
        </a:defRPr>
      </a:lvl4pPr>
      <a:lvl5pPr marL="1987550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ＭＳ Ｐゴシック" pitchFamily="-105" charset="-128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93652" y="1408913"/>
            <a:ext cx="11079332" cy="1975944"/>
          </a:xfrm>
        </p:spPr>
        <p:txBody>
          <a:bodyPr>
            <a:normAutofit/>
          </a:bodyPr>
          <a:lstStyle/>
          <a:p>
            <a:r>
              <a:rPr lang="sv-SE" sz="4800" b="1" dirty="0">
                <a:solidFill>
                  <a:schemeClr val="accent1">
                    <a:lumMod val="75000"/>
                  </a:schemeClr>
                </a:solidFill>
              </a:rPr>
              <a:t>ICD-11 for </a:t>
            </a:r>
            <a:r>
              <a:rPr lang="sv-SE" sz="4800" b="1" dirty="0" err="1">
                <a:solidFill>
                  <a:schemeClr val="accent1">
                    <a:lumMod val="75000"/>
                  </a:schemeClr>
                </a:solidFill>
              </a:rPr>
              <a:t>Mortality</a:t>
            </a:r>
            <a:r>
              <a:rPr lang="sv-SE" sz="48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sv-SE" sz="4800" b="1" dirty="0" err="1">
                <a:solidFill>
                  <a:schemeClr val="accent1">
                    <a:lumMod val="75000"/>
                  </a:schemeClr>
                </a:solidFill>
              </a:rPr>
              <a:t>Morbidity</a:t>
            </a:r>
            <a:r>
              <a:rPr lang="sv-SE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4800" b="1" dirty="0" err="1">
                <a:solidFill>
                  <a:schemeClr val="accent1">
                    <a:lumMod val="75000"/>
                  </a:schemeClr>
                </a:solidFill>
              </a:rPr>
              <a:t>Statistics</a:t>
            </a:r>
            <a:br>
              <a:rPr lang="sv-SE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4800" b="1" dirty="0">
                <a:solidFill>
                  <a:schemeClr val="accent1">
                    <a:lumMod val="75000"/>
                  </a:schemeClr>
                </a:solidFill>
              </a:rPr>
              <a:t>ICD-11-MMS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95600" y="347314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RDK</a:t>
            </a:r>
          </a:p>
          <a:p>
            <a:r>
              <a:rPr lang="sv-SE" dirty="0"/>
              <a:t> 15 mars 2018</a:t>
            </a:r>
          </a:p>
          <a:p>
            <a:endParaRPr lang="sv-SE" sz="2400" dirty="0"/>
          </a:p>
          <a:p>
            <a:r>
              <a:rPr lang="sv-SE" sz="2400" dirty="0"/>
              <a:t>Olafr </a:t>
            </a:r>
            <a:r>
              <a:rPr lang="sv-SE" sz="2400" dirty="0" err="1"/>
              <a:t>Steinum</a:t>
            </a:r>
            <a:endParaRPr lang="sv-SE" sz="2400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D2F426A1-B53B-48B2-BEC5-BD2E7EE1968D}"/>
              </a:ext>
            </a:extLst>
          </p:cNvPr>
          <p:cNvSpPr txBox="1">
            <a:spLocks/>
          </p:cNvSpPr>
          <p:nvPr/>
        </p:nvSpPr>
        <p:spPr>
          <a:xfrm>
            <a:off x="2564673" y="5225744"/>
            <a:ext cx="6937285" cy="475842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chemeClr val="accent5">
                    <a:lumMod val="75000"/>
                  </a:schemeClr>
                </a:solidFill>
              </a:rPr>
              <a:t>https://icd.who.int/dev11/l-m/en</a:t>
            </a:r>
          </a:p>
        </p:txBody>
      </p:sp>
      <p:pic>
        <p:nvPicPr>
          <p:cNvPr id="13" name="Picture 28" descr="%DiaQualos_utan_text">
            <a:extLst>
              <a:ext uri="{FF2B5EF4-FFF2-40B4-BE49-F238E27FC236}">
                <a16:creationId xmlns:a16="http://schemas.microsoft.com/office/drawing/2014/main" id="{0C74920D-9BCA-430A-9A15-69C8FC2B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472113"/>
            <a:ext cx="890587" cy="127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BC05153-0CDD-4444-A702-966F5658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95" y="296014"/>
            <a:ext cx="1336443" cy="130916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47E7D36-2DC4-4596-B90B-DBF83AFFA746}"/>
              </a:ext>
            </a:extLst>
          </p:cNvPr>
          <p:cNvSpPr txBox="1"/>
          <p:nvPr/>
        </p:nvSpPr>
        <p:spPr>
          <a:xfrm>
            <a:off x="1728258" y="5876280"/>
            <a:ext cx="861011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OBS: Kodexempel i denna presentationen är bäst före 10 mars 2018</a:t>
            </a:r>
          </a:p>
        </p:txBody>
      </p:sp>
    </p:spTree>
    <p:extLst>
      <p:ext uri="{BB962C8B-B14F-4D97-AF65-F5344CB8AC3E}">
        <p14:creationId xmlns:p14="http://schemas.microsoft.com/office/powerpoint/2010/main" val="19615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966914" y="1725705"/>
            <a:ext cx="4586287" cy="4929336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70000"/>
              </a:lnSpc>
              <a:buNone/>
            </a:pPr>
            <a:r>
              <a:rPr lang="en-US" sz="2400" b="1" u="sng" dirty="0">
                <a:ea typeface="ＭＳ Ｐゴシック" pitchFamily="34" charset="-128"/>
              </a:rPr>
              <a:t>Descriptive characteristics</a:t>
            </a:r>
          </a:p>
          <a:p>
            <a:pPr marL="609600" indent="-609600">
              <a:lnSpc>
                <a:spcPct val="70000"/>
              </a:lnSpc>
              <a:buFontTx/>
              <a:buAutoNum type="arabicPeriod"/>
            </a:pPr>
            <a:r>
              <a:rPr lang="en-US" sz="1800" b="1" dirty="0">
                <a:ea typeface="ＭＳ Ｐゴシック" pitchFamily="34" charset="-128"/>
              </a:rPr>
              <a:t>Type </a:t>
            </a:r>
          </a:p>
          <a:p>
            <a:pPr marL="609600" indent="-609600">
              <a:lnSpc>
                <a:spcPct val="70000"/>
              </a:lnSpc>
              <a:buNone/>
            </a:pPr>
            <a:r>
              <a:rPr lang="en-US" sz="1200" dirty="0">
                <a:ea typeface="ＭＳ Ｐゴシック" pitchFamily="34" charset="-128"/>
              </a:rPr>
              <a:t>	</a:t>
            </a:r>
            <a:r>
              <a:rPr lang="en-US" sz="1600" dirty="0">
                <a:ea typeface="ＭＳ Ｐゴシック" pitchFamily="34" charset="-128"/>
              </a:rPr>
              <a:t>Disease, disorder, syndrome, injury, sign/symptom, external cause, reason for encounter; </a:t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Body System(s) </a:t>
            </a:r>
            <a:r>
              <a:rPr lang="en-US" sz="1600" b="1" dirty="0">
                <a:ea typeface="ＭＳ Ｐゴシック" pitchFamily="34" charset="-128"/>
              </a:rPr>
              <a:t>	</a:t>
            </a:r>
            <a:r>
              <a:rPr lang="en-US" sz="1600" i="1" dirty="0">
                <a:ea typeface="ＭＳ Ｐゴシック" pitchFamily="34" charset="-128"/>
              </a:rPr>
              <a:t>(pathophysiology) </a:t>
            </a: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Body Part(s) 	</a:t>
            </a:r>
            <a:r>
              <a:rPr lang="en-US" sz="1800" i="1" dirty="0">
                <a:ea typeface="ＭＳ Ｐゴシック" pitchFamily="34" charset="-128"/>
              </a:rPr>
              <a:t>(anatomical site)</a:t>
            </a: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Manifestation Attributes         </a:t>
            </a:r>
          </a:p>
          <a:p>
            <a:pPr marL="1009650" lvl="1" indent="-609600">
              <a:lnSpc>
                <a:spcPct val="70000"/>
              </a:lnSpc>
              <a:buFontTx/>
              <a:buAutoNum type="alphaLcPeriod"/>
            </a:pPr>
            <a:r>
              <a:rPr lang="en-US" sz="1600" dirty="0">
                <a:ea typeface="ＭＳ Ｐゴシック" pitchFamily="34" charset="-128"/>
              </a:rPr>
              <a:t>Signs &amp; Symptoms</a:t>
            </a:r>
          </a:p>
          <a:p>
            <a:pPr marL="1009650" lvl="1" indent="-609600">
              <a:lnSpc>
                <a:spcPct val="70000"/>
              </a:lnSpc>
              <a:buFontTx/>
              <a:buAutoNum type="alphaLcPeriod"/>
            </a:pPr>
            <a:r>
              <a:rPr lang="en-US" sz="1600" dirty="0">
                <a:ea typeface="ＭＳ Ｐゴシック" pitchFamily="34" charset="-128"/>
              </a:rPr>
              <a:t>Diagnostic Findings </a:t>
            </a:r>
            <a:br>
              <a:rPr lang="en-US" sz="1600" dirty="0">
                <a:ea typeface="ＭＳ Ｐゴシック" pitchFamily="34" charset="-128"/>
              </a:rPr>
            </a:br>
            <a:r>
              <a:rPr lang="en-US" sz="1600" dirty="0">
                <a:ea typeface="ＭＳ Ｐゴシック" pitchFamily="34" charset="-128"/>
              </a:rPr>
              <a:t> </a:t>
            </a: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Etiology </a:t>
            </a:r>
          </a:p>
          <a:p>
            <a:pPr marL="1009650" lvl="1" indent="-609600">
              <a:lnSpc>
                <a:spcPct val="70000"/>
              </a:lnSpc>
              <a:buFontTx/>
              <a:buAutoNum type="alphaLcPeriod"/>
            </a:pPr>
            <a:r>
              <a:rPr lang="en-US" sz="1600" dirty="0">
                <a:ea typeface="ＭＳ Ｐゴシック" pitchFamily="34" charset="-128"/>
              </a:rPr>
              <a:t>Causal Mechanisms /Agents</a:t>
            </a:r>
          </a:p>
          <a:p>
            <a:pPr marL="1009650" lvl="1" indent="-609600">
              <a:lnSpc>
                <a:spcPct val="70000"/>
              </a:lnSpc>
              <a:buFontTx/>
              <a:buAutoNum type="alphaLcPeriod"/>
            </a:pPr>
            <a:r>
              <a:rPr lang="en-US" sz="1600" dirty="0">
                <a:ea typeface="ＭＳ Ｐゴシック" pitchFamily="34" charset="-128"/>
              </a:rPr>
              <a:t>Genomic characteristics</a:t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Temporal Properties</a:t>
            </a: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Severity and/or Extent  </a:t>
            </a: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Functional Impact</a:t>
            </a:r>
          </a:p>
          <a:p>
            <a:pPr marL="609600" indent="-609600">
              <a:lnSpc>
                <a:spcPct val="70000"/>
              </a:lnSpc>
              <a:buFontTx/>
              <a:buAutoNum type="arabicPeriod" startAt="2"/>
            </a:pPr>
            <a:r>
              <a:rPr lang="en-US" sz="1800" b="1" dirty="0">
                <a:ea typeface="ＭＳ Ｐゴシック" pitchFamily="34" charset="-128"/>
              </a:rPr>
              <a:t>Treatment</a:t>
            </a:r>
          </a:p>
        </p:txBody>
      </p:sp>
      <p:sp>
        <p:nvSpPr>
          <p:cNvPr id="176134" name="TextBox 3"/>
          <p:cNvSpPr txBox="1">
            <a:spLocks noChangeArrowheads="1"/>
          </p:cNvSpPr>
          <p:nvPr/>
        </p:nvSpPr>
        <p:spPr bwMode="auto">
          <a:xfrm>
            <a:off x="3128131" y="159166"/>
            <a:ext cx="8789677" cy="1466564"/>
          </a:xfrm>
          <a:prstGeom prst="rect">
            <a:avLst/>
          </a:prstGeom>
          <a:noFill/>
          <a:ln w="28575">
            <a:solidFill>
              <a:srgbClr val="ED8B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110000"/>
              </a:lnSpc>
              <a:defRPr/>
            </a:pPr>
            <a:r>
              <a:rPr lang="en-US" sz="3300" b="1" dirty="0">
                <a:solidFill>
                  <a:srgbClr val="E9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ELEMENTETS TITEL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r>
              <a:rPr lang="en-US" sz="2800" b="1" dirty="0">
                <a:solidFill>
                  <a:srgbClr val="002060"/>
                </a:solidFill>
              </a:rPr>
              <a:t>  </a:t>
            </a:r>
            <a:r>
              <a:rPr lang="en-US" sz="2800" b="1" dirty="0" err="1">
                <a:solidFill>
                  <a:srgbClr val="002060"/>
                </a:solidFill>
              </a:rPr>
              <a:t>Sjukdomsnamn,tillstånd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eller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syndrom</a:t>
            </a:r>
            <a:r>
              <a:rPr lang="en-US" sz="2800" b="1" dirty="0">
                <a:solidFill>
                  <a:srgbClr val="002060"/>
                </a:solidFill>
              </a:rPr>
              <a:t>  …</a:t>
            </a:r>
          </a:p>
          <a:p>
            <a:pPr marL="1009650" lvl="1" indent="-609600">
              <a:lnSpc>
                <a:spcPct val="11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Definition I </a:t>
            </a:r>
            <a:r>
              <a:rPr lang="en-US" sz="2000" b="1" dirty="0" err="1">
                <a:solidFill>
                  <a:srgbClr val="002060"/>
                </a:solidFill>
              </a:rPr>
              <a:t>löpande</a:t>
            </a:r>
            <a:r>
              <a:rPr lang="en-US" sz="2000" b="1" dirty="0">
                <a:solidFill>
                  <a:srgbClr val="002060"/>
                </a:solidFill>
              </a:rPr>
              <a:t> text</a:t>
            </a:r>
          </a:p>
          <a:p>
            <a:pPr marL="1009650" lvl="1" indent="-609600">
              <a:lnSpc>
                <a:spcPct val="110000"/>
              </a:lnSpc>
              <a:buFontTx/>
              <a:buAutoNum type="arabicPeriod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Synonymer</a:t>
            </a:r>
            <a:r>
              <a:rPr lang="en-US" sz="2000" b="1" dirty="0">
                <a:solidFill>
                  <a:srgbClr val="002060"/>
                </a:solidFill>
              </a:rPr>
              <a:t> - </a:t>
            </a:r>
            <a:r>
              <a:rPr lang="en-US" sz="2000" b="1" dirty="0" err="1">
                <a:solidFill>
                  <a:srgbClr val="002060"/>
                </a:solidFill>
              </a:rPr>
              <a:t>Inkluderar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en-US" sz="2000" b="1" dirty="0" err="1">
                <a:solidFill>
                  <a:srgbClr val="002060"/>
                </a:solidFill>
              </a:rPr>
              <a:t>Exkluderar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en-US" sz="2000" b="1" dirty="0" err="1">
                <a:solidFill>
                  <a:srgbClr val="002060"/>
                </a:solidFill>
              </a:rPr>
              <a:t>Begrepp</a:t>
            </a:r>
            <a:r>
              <a:rPr lang="en-US" sz="2000" b="1" dirty="0">
                <a:solidFill>
                  <a:srgbClr val="002060"/>
                </a:solidFill>
              </a:rPr>
              <a:t> I </a:t>
            </a:r>
            <a:r>
              <a:rPr lang="en-US" sz="2000" b="1" dirty="0" err="1">
                <a:solidFill>
                  <a:srgbClr val="002060"/>
                </a:solidFill>
              </a:rPr>
              <a:t>alfabetiska</a:t>
            </a:r>
            <a:r>
              <a:rPr lang="en-US" sz="2000" b="1" dirty="0">
                <a:solidFill>
                  <a:srgbClr val="002060"/>
                </a:solidFill>
              </a:rPr>
              <a:t> index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810376" y="1735504"/>
            <a:ext cx="3857625" cy="491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1pPr>
            <a:lvl2pPr marL="1009650" indent="-609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2pPr>
            <a:lvl3pPr marL="1295400" indent="-3810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u="sng" dirty="0">
                <a:solidFill>
                  <a:srgbClr val="000099"/>
                </a:solidFill>
                <a:latin typeface="Arial" pitchFamily="34" charset="0"/>
              </a:rPr>
              <a:t>Maintenance attributes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Unique identifier    </a:t>
            </a:r>
            <a:r>
              <a:rPr lang="en-GB" sz="1600" b="0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GB" sz="1600" b="0" i="1" dirty="0" err="1">
                <a:solidFill>
                  <a:schemeClr val="tx1"/>
                </a:solidFill>
                <a:latin typeface="Arial" pitchFamily="34" charset="0"/>
              </a:rPr>
              <a:t>ett</a:t>
            </a:r>
            <a:r>
              <a:rPr lang="en-GB" sz="1600" b="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00" b="0" i="1" dirty="0" err="1">
                <a:solidFill>
                  <a:schemeClr val="tx1"/>
                </a:solidFill>
                <a:latin typeface="Arial" pitchFamily="34" charset="0"/>
              </a:rPr>
              <a:t>unikt</a:t>
            </a:r>
            <a:r>
              <a:rPr lang="en-GB" sz="1600" b="0" i="1" dirty="0">
                <a:solidFill>
                  <a:schemeClr val="tx1"/>
                </a:solidFill>
                <a:latin typeface="Arial" pitchFamily="34" charset="0"/>
              </a:rPr>
              <a:t> ID</a:t>
            </a:r>
            <a:r>
              <a:rPr lang="en-GB" sz="1600" b="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endParaRPr lang="en-GB" sz="1600" dirty="0">
              <a:solidFill>
                <a:srgbClr val="000099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Subset, adaptation, and special view flag</a:t>
            </a:r>
            <a:br>
              <a:rPr lang="en-GB" sz="1600" dirty="0">
                <a:solidFill>
                  <a:srgbClr val="000099"/>
                </a:solidFill>
                <a:latin typeface="Arial" pitchFamily="34" charset="0"/>
              </a:rPr>
            </a:br>
            <a:r>
              <a:rPr lang="en-GB" sz="1400" dirty="0">
                <a:solidFill>
                  <a:srgbClr val="000099"/>
                </a:solidFill>
                <a:latin typeface="Arial" pitchFamily="34" charset="0"/>
              </a:rPr>
              <a:t>	</a:t>
            </a:r>
            <a:r>
              <a:rPr lang="en-GB" sz="1200" dirty="0">
                <a:solidFill>
                  <a:srgbClr val="000099"/>
                </a:solidFill>
                <a:latin typeface="Arial" pitchFamily="34" charset="0"/>
              </a:rPr>
              <a:t>1. </a:t>
            </a:r>
            <a:r>
              <a:rPr lang="en-GB" sz="1200" b="0" dirty="0">
                <a:solidFill>
                  <a:srgbClr val="000099"/>
                </a:solidFill>
                <a:latin typeface="Arial" pitchFamily="34" charset="0"/>
              </a:rPr>
              <a:t> Primary Care 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sz="1200" dirty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GB" sz="1200" b="0" dirty="0">
                <a:solidFill>
                  <a:srgbClr val="000099"/>
                </a:solidFill>
                <a:latin typeface="Arial" pitchFamily="34" charset="0"/>
              </a:rPr>
              <a:t>. Clinical Care 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sz="1200" dirty="0">
                <a:solidFill>
                  <a:srgbClr val="000099"/>
                </a:solidFill>
                <a:latin typeface="Arial" pitchFamily="34" charset="0"/>
              </a:rPr>
              <a:t>3</a:t>
            </a:r>
            <a:r>
              <a:rPr lang="en-GB" sz="1200" b="0" dirty="0">
                <a:solidFill>
                  <a:srgbClr val="000099"/>
                </a:solidFill>
                <a:latin typeface="Arial" pitchFamily="34" charset="0"/>
              </a:rPr>
              <a:t>. Research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sz="1200" dirty="0">
                <a:solidFill>
                  <a:srgbClr val="000099"/>
                </a:solidFill>
                <a:latin typeface="Arial" pitchFamily="34" charset="0"/>
              </a:rPr>
              <a:t>4</a:t>
            </a:r>
            <a:r>
              <a:rPr lang="en-GB" sz="1200" b="0" dirty="0">
                <a:solidFill>
                  <a:srgbClr val="000099"/>
                </a:solidFill>
                <a:latin typeface="Arial" pitchFamily="34" charset="0"/>
              </a:rPr>
              <a:t>.  Special indices (e.g.  Public Health Indices or Resource Groupings)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endParaRPr lang="en-GB" sz="1400" dirty="0">
              <a:solidFill>
                <a:srgbClr val="000099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Hierarchical relationships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b="0" dirty="0">
                <a:solidFill>
                  <a:srgbClr val="FF0000"/>
                </a:solidFill>
                <a:latin typeface="Arial" pitchFamily="34" charset="0"/>
              </a:rPr>
              <a:t>parents and children in ICD structure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endParaRPr lang="en-US" sz="1400" b="0" dirty="0">
              <a:solidFill>
                <a:srgbClr val="000099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Mapping relationships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b="0" dirty="0">
                <a:solidFill>
                  <a:srgbClr val="000099"/>
                </a:solidFill>
                <a:latin typeface="Arial" pitchFamily="34" charset="0"/>
              </a:rPr>
              <a:t>	Linkages to other systems like SNOMED etc.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400" b="0" dirty="0">
              <a:solidFill>
                <a:srgbClr val="000099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lphaUcPeriod"/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Other rules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99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400" b="0" dirty="0">
              <a:solidFill>
                <a:srgbClr val="000099"/>
              </a:solidFill>
              <a:latin typeface="Arial" pitchFamily="34" charset="0"/>
            </a:endParaRPr>
          </a:p>
        </p:txBody>
      </p:sp>
      <p:cxnSp>
        <p:nvCxnSpPr>
          <p:cNvPr id="21509" name="Straight Connector 8"/>
          <p:cNvCxnSpPr>
            <a:cxnSpLocks noChangeShapeType="1"/>
          </p:cNvCxnSpPr>
          <p:nvPr/>
        </p:nvCxnSpPr>
        <p:spPr bwMode="auto">
          <a:xfrm>
            <a:off x="6599238" y="1614483"/>
            <a:ext cx="0" cy="500610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904312" y="648977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prstClr val="black"/>
                </a:solidFill>
              </a:rPr>
              <a:t>©   WHO-FIC 2013</a:t>
            </a:r>
          </a:p>
        </p:txBody>
      </p:sp>
      <p:cxnSp>
        <p:nvCxnSpPr>
          <p:cNvPr id="4" name="Rak 3"/>
          <p:cNvCxnSpPr/>
          <p:nvPr/>
        </p:nvCxnSpPr>
        <p:spPr>
          <a:xfrm>
            <a:off x="1698812" y="1698460"/>
            <a:ext cx="8789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145257" y="6438018"/>
            <a:ext cx="4114800" cy="365125"/>
          </a:xfrm>
        </p:spPr>
        <p:txBody>
          <a:bodyPr/>
          <a:lstStyle/>
          <a:p>
            <a:pPr algn="l"/>
            <a:r>
              <a:rPr lang="sv-SE">
                <a:solidFill>
                  <a:prstClr val="black">
                    <a:tint val="75000"/>
                  </a:prstClr>
                </a:solidFill>
              </a:rPr>
              <a:t>olafr steinum 2018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EAF5186-F297-45E3-B06F-21992AAD63AF}"/>
              </a:ext>
            </a:extLst>
          </p:cNvPr>
          <p:cNvSpPr txBox="1"/>
          <p:nvPr/>
        </p:nvSpPr>
        <p:spPr>
          <a:xfrm>
            <a:off x="159818" y="49392"/>
            <a:ext cx="2968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rgbClr val="002060"/>
                </a:solidFill>
              </a:rPr>
              <a:t>The Foundation:</a:t>
            </a:r>
          </a:p>
        </p:txBody>
      </p:sp>
    </p:spTree>
    <p:extLst>
      <p:ext uri="{BB962C8B-B14F-4D97-AF65-F5344CB8AC3E}">
        <p14:creationId xmlns:p14="http://schemas.microsoft.com/office/powerpoint/2010/main" val="10108304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163" y="123512"/>
            <a:ext cx="10269268" cy="6610976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5A04DFE-F487-4D67-A7A7-E0D2FD2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386265-CB4C-43BA-A516-8DD96856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51970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38550" y="1885940"/>
            <a:ext cx="4243388" cy="3128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4342693" y="2611439"/>
            <a:ext cx="2278458" cy="190339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38" y="564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ICD-11 Foundation</a:t>
            </a:r>
          </a:p>
        </p:txBody>
      </p:sp>
      <p:sp>
        <p:nvSpPr>
          <p:cNvPr id="9" name="Hexagon 8"/>
          <p:cNvSpPr/>
          <p:nvPr/>
        </p:nvSpPr>
        <p:spPr>
          <a:xfrm>
            <a:off x="3852035" y="3218642"/>
            <a:ext cx="1893601" cy="129619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codes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24500" y="2772890"/>
            <a:ext cx="2028826" cy="15562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model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7739893" y="3174986"/>
            <a:ext cx="1320765" cy="627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2651884" y="3131331"/>
            <a:ext cx="1157288" cy="714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">
                <a:schemeClr val="accent1"/>
              </a:gs>
              <a:gs pos="34000">
                <a:schemeClr val="accent1">
                  <a:lumMod val="99000"/>
                  <a:lumOff val="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 rot="7906252">
            <a:off x="3312030" y="4410180"/>
            <a:ext cx="962114" cy="714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">
                <a:schemeClr val="accent1"/>
              </a:gs>
              <a:gs pos="29000">
                <a:schemeClr val="accent1">
                  <a:lumMod val="99000"/>
                  <a:lumOff val="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 rot="1838690">
            <a:off x="6894748" y="4530548"/>
            <a:ext cx="1042209" cy="714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">
                <a:schemeClr val="accent1"/>
              </a:gs>
              <a:gs pos="24000">
                <a:schemeClr val="accent1">
                  <a:lumMod val="99000"/>
                  <a:lumOff val="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2607" y="5104654"/>
            <a:ext cx="149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INN (=&gt; ATC)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7066" y="3191642"/>
            <a:ext cx="87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ICD-O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77738" y="5104654"/>
            <a:ext cx="251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Yttre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orsaker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till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skader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ICECI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0138" y="2044689"/>
            <a:ext cx="1771650" cy="1285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Tabular List for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Mortality and Morbidity Statistics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53527" y="3191641"/>
            <a:ext cx="141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SNOMED CT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Orphanet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ICPC</a:t>
            </a:r>
          </a:p>
        </p:txBody>
      </p:sp>
      <p:sp>
        <p:nvSpPr>
          <p:cNvPr id="20" name="Left-Right Arrow 19"/>
          <p:cNvSpPr/>
          <p:nvPr/>
        </p:nvSpPr>
        <p:spPr>
          <a:xfrm rot="16200000">
            <a:off x="4492180" y="4639620"/>
            <a:ext cx="897272" cy="627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3558" y="5397262"/>
            <a:ext cx="374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(International Classification of Health Interventions)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9524" y="1685832"/>
            <a:ext cx="137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Specialitets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versioner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-Right Arrow 24"/>
          <p:cNvSpPr/>
          <p:nvPr/>
        </p:nvSpPr>
        <p:spPr>
          <a:xfrm rot="19301542">
            <a:off x="7338840" y="2125343"/>
            <a:ext cx="1320765" cy="627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86820" y="1685594"/>
            <a:ext cx="172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ICF (Functioning)</a:t>
            </a:r>
          </a:p>
        </p:txBody>
      </p:sp>
      <p:cxnSp>
        <p:nvCxnSpPr>
          <p:cNvPr id="28" name="Straight Arrow Connector 27"/>
          <p:cNvCxnSpPr>
            <a:cxnSpLocks/>
            <a:stCxn id="23" idx="3"/>
          </p:cNvCxnSpPr>
          <p:nvPr/>
        </p:nvCxnSpPr>
        <p:spPr>
          <a:xfrm>
            <a:off x="3510945" y="2008998"/>
            <a:ext cx="1116340" cy="934227"/>
          </a:xfrm>
          <a:prstGeom prst="straightConnector1">
            <a:avLst/>
          </a:prstGeom>
          <a:ln w="28575" cap="rnd">
            <a:solidFill>
              <a:schemeClr val="tx1"/>
            </a:solidFill>
            <a:bevel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16200000">
            <a:off x="5432366" y="1354298"/>
            <a:ext cx="422594" cy="714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">
                <a:schemeClr val="accent1"/>
              </a:gs>
              <a:gs pos="34000">
                <a:schemeClr val="accent1">
                  <a:lumMod val="99000"/>
                  <a:lumOff val="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4348" y="1110640"/>
            <a:ext cx="172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25F909B-A794-4B73-ACD7-CA540C7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722-77ED-AB4F-86C7-0798F6BE047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B3FAD8-9D8A-477D-9906-F4F9990B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</p:spTree>
    <p:extLst>
      <p:ext uri="{BB962C8B-B14F-4D97-AF65-F5344CB8AC3E}">
        <p14:creationId xmlns:p14="http://schemas.microsoft.com/office/powerpoint/2010/main" val="418625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06"/>
            <a:ext cx="8234779" cy="1325563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002060"/>
                </a:solidFill>
                <a:latin typeface="+mn-lt"/>
              </a:rPr>
              <a:t>ICD-11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46" y="1443068"/>
            <a:ext cx="11495519" cy="4948853"/>
          </a:xfrm>
        </p:spPr>
        <p:txBody>
          <a:bodyPr/>
          <a:lstStyle/>
          <a:p>
            <a:r>
              <a:rPr lang="en-AU" altLang="en-US" dirty="0">
                <a:solidFill>
                  <a:srgbClr val="0070C0"/>
                </a:solidFill>
              </a:rPr>
              <a:t>26 </a:t>
            </a:r>
            <a:r>
              <a:rPr lang="en-AU" altLang="en-US" dirty="0" err="1">
                <a:solidFill>
                  <a:srgbClr val="0070C0"/>
                </a:solidFill>
              </a:rPr>
              <a:t>kapitel</a:t>
            </a:r>
            <a:endParaRPr lang="en-AU" alt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AU" altLang="en-US" sz="2000" dirty="0"/>
              <a:t>De </a:t>
            </a:r>
            <a:r>
              <a:rPr lang="en-AU" altLang="en-US" sz="2000" dirty="0" err="1"/>
              <a:t>flesta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sjukdomstyp</a:t>
            </a:r>
            <a:r>
              <a:rPr lang="en-AU" altLang="en-US" sz="2000" dirty="0"/>
              <a:t> (</a:t>
            </a:r>
            <a:r>
              <a:rPr lang="en-AU" altLang="en-US" sz="2000" dirty="0" err="1"/>
              <a:t>f.ex</a:t>
            </a:r>
            <a:r>
              <a:rPr lang="en-AU" altLang="en-US" sz="2000" dirty="0"/>
              <a:t>. </a:t>
            </a:r>
            <a:r>
              <a:rPr lang="en-AU" altLang="en-US" sz="2000" dirty="0" err="1"/>
              <a:t>Neoplasmer</a:t>
            </a:r>
            <a:r>
              <a:rPr lang="en-AU" altLang="en-US" sz="2000" dirty="0"/>
              <a:t>) </a:t>
            </a:r>
            <a:r>
              <a:rPr lang="en-AU" altLang="en-US" sz="2000" dirty="0" err="1"/>
              <a:t>eller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organsystem</a:t>
            </a:r>
            <a:r>
              <a:rPr lang="en-AU" altLang="en-US" sz="2000" dirty="0"/>
              <a:t> (</a:t>
            </a:r>
            <a:r>
              <a:rPr lang="en-AU" altLang="en-US" sz="2000" dirty="0" err="1"/>
              <a:t>t.ex</a:t>
            </a:r>
            <a:r>
              <a:rPr lang="en-AU" altLang="en-US" sz="2000" dirty="0"/>
              <a:t>. </a:t>
            </a:r>
            <a:r>
              <a:rPr lang="en-AU" altLang="en-US" sz="2000" dirty="0" err="1"/>
              <a:t>Andningsorganen</a:t>
            </a:r>
            <a:r>
              <a:rPr lang="en-AU" altLang="en-US" sz="2000" dirty="0"/>
              <a:t>)</a:t>
            </a:r>
          </a:p>
          <a:p>
            <a:r>
              <a:rPr lang="en-AU" altLang="en-US" dirty="0" err="1">
                <a:solidFill>
                  <a:srgbClr val="0070C0"/>
                </a:solidFill>
              </a:rPr>
              <a:t>Funktionsmönster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sz="2000" dirty="0" err="1"/>
              <a:t>Aktivitet</a:t>
            </a:r>
            <a:r>
              <a:rPr lang="en-GB" sz="2000" dirty="0"/>
              <a:t> </a:t>
            </a:r>
            <a:r>
              <a:rPr lang="en-GB" sz="2000" dirty="0" err="1"/>
              <a:t>och</a:t>
            </a:r>
            <a:r>
              <a:rPr lang="en-GB" sz="2000" dirty="0"/>
              <a:t> </a:t>
            </a:r>
            <a:r>
              <a:rPr lang="en-GB" sz="2000" dirty="0" err="1"/>
              <a:t>deltagande</a:t>
            </a:r>
            <a:r>
              <a:rPr lang="en-GB" sz="2000" dirty="0"/>
              <a:t> </a:t>
            </a:r>
            <a:r>
              <a:rPr lang="mr-IN" sz="2000" dirty="0"/>
              <a:t>–</a:t>
            </a:r>
            <a:r>
              <a:rPr lang="en-GB" sz="2000" dirty="0"/>
              <a:t> WHODAS2/MDS (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kapitel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V</a:t>
            </a:r>
            <a:r>
              <a:rPr lang="en-GB" sz="2000" dirty="0"/>
              <a:t>)</a:t>
            </a:r>
            <a:endParaRPr lang="en-AU" altLang="en-US" sz="2000" dirty="0"/>
          </a:p>
          <a:p>
            <a:r>
              <a:rPr lang="en-AU" altLang="en-US" dirty="0">
                <a:solidFill>
                  <a:srgbClr val="0070C0"/>
                </a:solidFill>
              </a:rPr>
              <a:t>Extension codes (</a:t>
            </a:r>
            <a:r>
              <a:rPr lang="en-AU" altLang="en-US" dirty="0" err="1">
                <a:solidFill>
                  <a:srgbClr val="0070C0"/>
                </a:solidFill>
              </a:rPr>
              <a:t>tilläggskoder</a:t>
            </a:r>
            <a:r>
              <a:rPr lang="en-AU" altLang="en-US" dirty="0">
                <a:solidFill>
                  <a:srgbClr val="0070C0"/>
                </a:solidFill>
              </a:rPr>
              <a:t>) </a:t>
            </a:r>
          </a:p>
          <a:p>
            <a:pPr marL="457200" lvl="1" indent="0">
              <a:buNone/>
            </a:pPr>
            <a:r>
              <a:rPr lang="en-GB" altLang="en-US" sz="2000" dirty="0" err="1"/>
              <a:t>För</a:t>
            </a:r>
            <a:r>
              <a:rPr lang="en-GB" altLang="en-US" sz="2000" dirty="0"/>
              <a:t> </a:t>
            </a:r>
            <a:r>
              <a:rPr lang="en-GB" altLang="en-US" sz="2000" dirty="0" err="1"/>
              <a:t>bruk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tillsammans</a:t>
            </a:r>
            <a:r>
              <a:rPr lang="en-GB" altLang="en-US" sz="2000" dirty="0"/>
              <a:t> med </a:t>
            </a:r>
            <a:r>
              <a:rPr lang="en-GB" altLang="en-US" sz="2000" dirty="0" err="1"/>
              <a:t>stamkoder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för</a:t>
            </a:r>
            <a:r>
              <a:rPr lang="en-GB" altLang="en-US" sz="2000" dirty="0"/>
              <a:t> </a:t>
            </a:r>
            <a:r>
              <a:rPr lang="en-GB" altLang="en-US" sz="2000" dirty="0" err="1"/>
              <a:t>att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bilda</a:t>
            </a:r>
            <a:r>
              <a:rPr lang="en-GB" altLang="en-US" sz="2000" dirty="0"/>
              <a:t> cluster.  (</a:t>
            </a:r>
            <a:r>
              <a:rPr lang="en-GB" altLang="en-US" sz="2000" b="1" dirty="0" err="1">
                <a:solidFill>
                  <a:schemeClr val="accent1">
                    <a:lumMod val="75000"/>
                  </a:schemeClr>
                </a:solidFill>
              </a:rPr>
              <a:t>kapitel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</a:rPr>
              <a:t> X</a:t>
            </a:r>
            <a:r>
              <a:rPr lang="en-GB" altLang="en-US" sz="2000" dirty="0"/>
              <a:t>)</a:t>
            </a:r>
            <a:endParaRPr lang="en-AU" altLang="en-US" sz="2000" dirty="0"/>
          </a:p>
          <a:p>
            <a:r>
              <a:rPr lang="en-AU" altLang="en-US" dirty="0" err="1">
                <a:solidFill>
                  <a:srgbClr val="0070C0"/>
                </a:solidFill>
              </a:rPr>
              <a:t>Särskilda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listor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för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speciell</a:t>
            </a:r>
            <a:r>
              <a:rPr lang="en-AU" altLang="en-US" dirty="0">
                <a:solidFill>
                  <a:srgbClr val="0070C0"/>
                </a:solidFill>
              </a:rPr>
              <a:t> tabulation</a:t>
            </a:r>
            <a:br>
              <a:rPr lang="en-AU" altLang="en-US" sz="2000" dirty="0"/>
            </a:br>
            <a:endParaRPr lang="en-AU" altLang="en-US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altLang="en-US" i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br>
              <a:rPr lang="en-AU" altLang="en-US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AU" altLang="en-US" i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AU" altLang="en-US" i="1" dirty="0" err="1">
                <a:solidFill>
                  <a:schemeClr val="accent5">
                    <a:lumMod val="75000"/>
                  </a:schemeClr>
                </a:solidFill>
              </a:rPr>
              <a:t>Kategorier</a:t>
            </a:r>
            <a:r>
              <a:rPr lang="en-AU" altLang="en-US" dirty="0">
                <a:solidFill>
                  <a:schemeClr val="accent5">
                    <a:lumMod val="75000"/>
                  </a:schemeClr>
                </a:solidFill>
              </a:rPr>
              <a:t>: ca 15,000 </a:t>
            </a:r>
            <a:r>
              <a:rPr lang="en-AU" altLang="en-US" sz="2000" dirty="0">
                <a:solidFill>
                  <a:schemeClr val="accent5">
                    <a:lumMod val="75000"/>
                  </a:schemeClr>
                </a:solidFill>
              </a:rPr>
              <a:t>(ICD-10 ca 12,000)</a:t>
            </a:r>
          </a:p>
          <a:p>
            <a:pPr marL="0" indent="0">
              <a:buNone/>
            </a:pPr>
            <a:r>
              <a:rPr lang="en-AU" altLang="en-US" i="1" dirty="0">
                <a:solidFill>
                  <a:schemeClr val="accent5">
                    <a:lumMod val="75000"/>
                  </a:schemeClr>
                </a:solidFill>
              </a:rPr>
              <a:t>	Termer/element </a:t>
            </a:r>
            <a:r>
              <a:rPr lang="en-AU" altLang="en-US" i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AU" altLang="en-US" i="1" dirty="0">
                <a:solidFill>
                  <a:schemeClr val="accent5">
                    <a:lumMod val="75000"/>
                  </a:schemeClr>
                </a:solidFill>
              </a:rPr>
              <a:t> Foundation</a:t>
            </a:r>
            <a:r>
              <a:rPr lang="en-AU" altLang="en-US" dirty="0">
                <a:solidFill>
                  <a:schemeClr val="accent5">
                    <a:lumMod val="75000"/>
                  </a:schemeClr>
                </a:solidFill>
              </a:rPr>
              <a:t>: ca 93,000 </a:t>
            </a:r>
            <a:r>
              <a:rPr lang="en-AU" altLang="en-US" sz="2000" dirty="0">
                <a:solidFill>
                  <a:schemeClr val="accent5">
                    <a:lumMod val="75000"/>
                  </a:schemeClr>
                </a:solidFill>
              </a:rPr>
              <a:t>(ICD-10 index </a:t>
            </a:r>
            <a:r>
              <a:rPr lang="en-AU" altLang="en-US" sz="2000" dirty="0" err="1">
                <a:solidFill>
                  <a:schemeClr val="accent5">
                    <a:lumMod val="75000"/>
                  </a:schemeClr>
                </a:solidFill>
              </a:rPr>
              <a:t>ungefär</a:t>
            </a:r>
            <a:r>
              <a:rPr lang="en-AU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altLang="en-US" sz="2000" dirty="0" err="1">
                <a:solidFill>
                  <a:schemeClr val="accent5">
                    <a:lumMod val="75000"/>
                  </a:schemeClr>
                </a:solidFill>
              </a:rPr>
              <a:t>det</a:t>
            </a:r>
            <a:r>
              <a:rPr lang="en-AU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altLang="en-US" sz="2000" dirty="0" err="1">
                <a:solidFill>
                  <a:schemeClr val="accent5">
                    <a:lumMod val="75000"/>
                  </a:schemeClr>
                </a:solidFill>
              </a:rPr>
              <a:t>samma</a:t>
            </a:r>
            <a:r>
              <a:rPr lang="en-AU" altLang="en-US" sz="20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28A604A7-041A-4029-BE22-5D0566BF4A1E}"/>
              </a:ext>
            </a:extLst>
          </p:cNvPr>
          <p:cNvGrpSpPr/>
          <p:nvPr/>
        </p:nvGrpSpPr>
        <p:grpSpPr>
          <a:xfrm>
            <a:off x="10830757" y="146039"/>
            <a:ext cx="862615" cy="1230000"/>
            <a:chOff x="5871920" y="1628800"/>
            <a:chExt cx="2372488" cy="3613170"/>
          </a:xfrm>
        </p:grpSpPr>
        <p:pic>
          <p:nvPicPr>
            <p:cNvPr id="5" name="Picture 4" descr="Potential Covers 23 March 2010">
              <a:extLst>
                <a:ext uri="{FF2B5EF4-FFF2-40B4-BE49-F238E27FC236}">
                  <a16:creationId xmlns:a16="http://schemas.microsoft.com/office/drawing/2014/main" id="{C6904262-5FAA-48F7-B2A4-FF4845EBC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F54B15C-84D9-4F8D-B900-B57A390B6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05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B7D80-14B2-4BF6-8906-7D489706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88" y="93252"/>
            <a:ext cx="7302623" cy="673562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  <a:latin typeface="+mn-lt"/>
              </a:rPr>
              <a:t>Logga</a:t>
            </a:r>
            <a:r>
              <a:rPr lang="sv-SE" dirty="0">
                <a:solidFill>
                  <a:srgbClr val="002060"/>
                </a:solidFill>
              </a:rPr>
              <a:t> in?    </a:t>
            </a:r>
            <a:r>
              <a:rPr lang="en-AU" sz="2700" dirty="0">
                <a:solidFill>
                  <a:srgbClr val="FF0000"/>
                </a:solidFill>
              </a:rPr>
              <a:t>https://icd.who.int/dev11/l-m/en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016699D-DC4B-4AF5-A0CC-B16B4517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88" y="858925"/>
            <a:ext cx="10515600" cy="60079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EFAA4121-FCC0-4275-A8FF-EF5D8C7ADA7D}"/>
              </a:ext>
            </a:extLst>
          </p:cNvPr>
          <p:cNvSpPr/>
          <p:nvPr/>
        </p:nvSpPr>
        <p:spPr>
          <a:xfrm>
            <a:off x="10573302" y="674703"/>
            <a:ext cx="1154096" cy="781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52F6D0A-B114-4DBF-BC14-9F397A10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6F53C3-9AB6-4C17-B7A4-07A3C477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30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BDE6D-8A4F-43FB-A88D-CE12F94E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85" y="166984"/>
            <a:ext cx="8998258" cy="753461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Logga in?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239E5-A01F-423C-B0A9-F2FD5DDE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5" y="963227"/>
            <a:ext cx="8862689" cy="53510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A3C14B34-23B0-479E-B52C-F25D0829AA73}"/>
              </a:ext>
            </a:extLst>
          </p:cNvPr>
          <p:cNvSpPr/>
          <p:nvPr/>
        </p:nvSpPr>
        <p:spPr>
          <a:xfrm rot="10800000">
            <a:off x="3693110" y="5033639"/>
            <a:ext cx="514905" cy="3018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A2E228-9DF6-4F24-BA93-67FD778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67321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80C94F-BD6D-4DB9-B7E8-6A33E116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2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8D02A-C36F-41C1-B2CD-72448576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81041"/>
            <a:ext cx="10515600" cy="948770"/>
          </a:xfrm>
        </p:spPr>
        <p:txBody>
          <a:bodyPr/>
          <a:lstStyle/>
          <a:p>
            <a:r>
              <a:rPr lang="sv-SE" dirty="0" err="1">
                <a:solidFill>
                  <a:srgbClr val="002060"/>
                </a:solidFill>
                <a:latin typeface="+mn-lt"/>
              </a:rPr>
              <a:t>Uppdateringer</a:t>
            </a:r>
            <a:r>
              <a:rPr lang="sv-SE" dirty="0">
                <a:solidFill>
                  <a:srgbClr val="002060"/>
                </a:solidFill>
                <a:latin typeface="+mn-lt"/>
              </a:rPr>
              <a:t> och  versioner av ICD-11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C998B00-8D56-41E6-B713-2F4DCAE1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41" r="18301" b="9333"/>
          <a:stretch/>
        </p:blipFill>
        <p:spPr>
          <a:xfrm>
            <a:off x="987611" y="1029811"/>
            <a:ext cx="9960745" cy="5501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Pratbubbla: uppåtpil 6">
            <a:extLst>
              <a:ext uri="{FF2B5EF4-FFF2-40B4-BE49-F238E27FC236}">
                <a16:creationId xmlns:a16="http://schemas.microsoft.com/office/drawing/2014/main" id="{E0C1BF13-58DB-4206-9BC7-99C7FB3FD1AC}"/>
              </a:ext>
            </a:extLst>
          </p:cNvPr>
          <p:cNvSpPr/>
          <p:nvPr/>
        </p:nvSpPr>
        <p:spPr>
          <a:xfrm>
            <a:off x="9365201" y="1453148"/>
            <a:ext cx="2068498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Last </a:t>
            </a:r>
            <a:r>
              <a:rPr lang="sv-SE" dirty="0" err="1"/>
              <a:t>update</a:t>
            </a:r>
            <a:r>
              <a:rPr lang="sv-SE" dirty="0"/>
              <a:t> Dec 03</a:t>
            </a:r>
          </a:p>
        </p:txBody>
      </p:sp>
      <p:sp>
        <p:nvSpPr>
          <p:cNvPr id="8" name="Pratbubbla: vänsterpil 7">
            <a:extLst>
              <a:ext uri="{FF2B5EF4-FFF2-40B4-BE49-F238E27FC236}">
                <a16:creationId xmlns:a16="http://schemas.microsoft.com/office/drawing/2014/main" id="{F5CB5642-B37C-4DAA-A58A-70BBA3A9C9E9}"/>
              </a:ext>
            </a:extLst>
          </p:cNvPr>
          <p:cNvSpPr/>
          <p:nvPr/>
        </p:nvSpPr>
        <p:spPr>
          <a:xfrm>
            <a:off x="8832750" y="3299133"/>
            <a:ext cx="2003393" cy="4816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Frozen</a:t>
            </a:r>
            <a:r>
              <a:rPr lang="sv-SE" dirty="0"/>
              <a:t> version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80C29E-D690-41DE-AA3F-16BDA4A5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1"/>
          <a:stretch/>
        </p:blipFill>
        <p:spPr>
          <a:xfrm>
            <a:off x="9061188" y="4023360"/>
            <a:ext cx="2676524" cy="15412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Pil: nedåt 10">
            <a:extLst>
              <a:ext uri="{FF2B5EF4-FFF2-40B4-BE49-F238E27FC236}">
                <a16:creationId xmlns:a16="http://schemas.microsoft.com/office/drawing/2014/main" id="{2214E11B-A927-4DE8-9812-54FC8CE7D346}"/>
              </a:ext>
            </a:extLst>
          </p:cNvPr>
          <p:cNvSpPr/>
          <p:nvPr/>
        </p:nvSpPr>
        <p:spPr>
          <a:xfrm>
            <a:off x="9834446" y="3703320"/>
            <a:ext cx="210312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90A22B-CF6E-492F-A3D9-5663EF9B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199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D2C5D9-ABF3-4384-8B9D-936F79ED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799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000DA-462A-46F4-933B-2B8ED92A1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7248"/>
          <a:stretch/>
        </p:blipFill>
        <p:spPr>
          <a:xfrm>
            <a:off x="386180" y="-916186"/>
            <a:ext cx="10054776" cy="7774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C5E5A1-64F6-4BAC-BDE4-9BC332E32212}"/>
              </a:ext>
            </a:extLst>
          </p:cNvPr>
          <p:cNvSpPr txBox="1"/>
          <p:nvPr/>
        </p:nvSpPr>
        <p:spPr>
          <a:xfrm flipH="1">
            <a:off x="4804186" y="484167"/>
            <a:ext cx="6450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Nya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kapitel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och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sektioner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6667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Sjukdomar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blod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och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blodbildande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organ </a:t>
            </a:r>
          </a:p>
          <a:p>
            <a:pPr marL="6667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Störningar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immunsystemet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6667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Sömnstörningar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667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Tillstånd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som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har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samband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med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sexuell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hälsa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667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rgbClr val="3F9C35"/>
                </a:solidFill>
              </a:rPr>
              <a:t>Traditionell</a:t>
            </a:r>
            <a:r>
              <a:rPr lang="en-GB" sz="2400" dirty="0">
                <a:solidFill>
                  <a:srgbClr val="3F9C35"/>
                </a:solidFill>
              </a:rPr>
              <a:t> </a:t>
            </a:r>
            <a:r>
              <a:rPr lang="en-GB" sz="2400" dirty="0" err="1">
                <a:solidFill>
                  <a:srgbClr val="3F9C35"/>
                </a:solidFill>
              </a:rPr>
              <a:t>medicin</a:t>
            </a:r>
            <a:endParaRPr lang="en-GB" sz="2400" dirty="0">
              <a:solidFill>
                <a:srgbClr val="3F9C35"/>
              </a:solidFill>
            </a:endParaRPr>
          </a:p>
          <a:p>
            <a:pPr marL="6667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dirty="0" err="1">
                <a:solidFill>
                  <a:srgbClr val="FF0000"/>
                </a:solidFill>
              </a:rPr>
              <a:t>Sektion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för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funktion</a:t>
            </a:r>
            <a:endParaRPr lang="en-GB" sz="2400" dirty="0">
              <a:solidFill>
                <a:srgbClr val="FF0000"/>
              </a:solidFill>
            </a:endParaRPr>
          </a:p>
          <a:p>
            <a:pPr marL="66675"/>
            <a:r>
              <a:rPr lang="en-GB" sz="2400" dirty="0">
                <a:solidFill>
                  <a:srgbClr val="FF0000"/>
                </a:solidFill>
              </a:rPr>
              <a:t>  </a:t>
            </a:r>
            <a:r>
              <a:rPr lang="en-GB" sz="2400" dirty="0" err="1">
                <a:solidFill>
                  <a:srgbClr val="FF0000"/>
                </a:solidFill>
              </a:rPr>
              <a:t>Tilläggskoder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F7C08B-CB59-4BE3-9CE7-45F3416B06C9}"/>
              </a:ext>
            </a:extLst>
          </p:cNvPr>
          <p:cNvCxnSpPr/>
          <p:nvPr/>
        </p:nvCxnSpPr>
        <p:spPr>
          <a:xfrm flipH="1" flipV="1">
            <a:off x="4470646" y="959147"/>
            <a:ext cx="571500" cy="165735"/>
          </a:xfrm>
          <a:prstGeom prst="straightConnector1">
            <a:avLst/>
          </a:prstGeom>
          <a:ln w="2857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AF98EC-A35A-4D90-B1A5-8E20016A95A3}"/>
              </a:ext>
            </a:extLst>
          </p:cNvPr>
          <p:cNvCxnSpPr>
            <a:cxnSpLocks/>
          </p:cNvCxnSpPr>
          <p:nvPr/>
        </p:nvCxnSpPr>
        <p:spPr>
          <a:xfrm flipH="1" flipV="1">
            <a:off x="3539101" y="1146948"/>
            <a:ext cx="1455420" cy="336075"/>
          </a:xfrm>
          <a:prstGeom prst="straightConnector1">
            <a:avLst/>
          </a:prstGeom>
          <a:ln w="2857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8A917B-9DA2-4F75-8BCC-BD8D15C12BD7}"/>
              </a:ext>
            </a:extLst>
          </p:cNvPr>
          <p:cNvCxnSpPr>
            <a:cxnSpLocks/>
          </p:cNvCxnSpPr>
          <p:nvPr/>
        </p:nvCxnSpPr>
        <p:spPr>
          <a:xfrm flipH="1" flipV="1">
            <a:off x="2927596" y="1831796"/>
            <a:ext cx="2016525" cy="71836"/>
          </a:xfrm>
          <a:prstGeom prst="straightConnector1">
            <a:avLst/>
          </a:prstGeom>
          <a:ln w="2857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24598F-916D-43BE-B3B7-EEA70C2D235B}"/>
              </a:ext>
            </a:extLst>
          </p:cNvPr>
          <p:cNvCxnSpPr>
            <a:cxnSpLocks/>
          </p:cNvCxnSpPr>
          <p:nvPr/>
        </p:nvCxnSpPr>
        <p:spPr>
          <a:xfrm flipH="1">
            <a:off x="3609669" y="2235022"/>
            <a:ext cx="1384853" cy="2020469"/>
          </a:xfrm>
          <a:prstGeom prst="straightConnector1">
            <a:avLst/>
          </a:prstGeom>
          <a:ln w="28575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658150-10F1-4587-81CE-6C3ECC9978C8}"/>
              </a:ext>
            </a:extLst>
          </p:cNvPr>
          <p:cNvCxnSpPr>
            <a:cxnSpLocks/>
          </p:cNvCxnSpPr>
          <p:nvPr/>
        </p:nvCxnSpPr>
        <p:spPr>
          <a:xfrm flipH="1">
            <a:off x="3379081" y="2638247"/>
            <a:ext cx="1615440" cy="3641565"/>
          </a:xfrm>
          <a:prstGeom prst="straightConnector1">
            <a:avLst/>
          </a:prstGeom>
          <a:ln w="28575">
            <a:solidFill>
              <a:srgbClr val="3F9C35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475800-8CA6-4A06-8F86-BCB7653C87E0}"/>
              </a:ext>
            </a:extLst>
          </p:cNvPr>
          <p:cNvCxnSpPr>
            <a:cxnSpLocks/>
          </p:cNvCxnSpPr>
          <p:nvPr/>
        </p:nvCxnSpPr>
        <p:spPr>
          <a:xfrm flipH="1">
            <a:off x="3773416" y="2970907"/>
            <a:ext cx="1268730" cy="3643502"/>
          </a:xfrm>
          <a:prstGeom prst="straightConnector1">
            <a:avLst/>
          </a:prstGeom>
          <a:ln w="28575">
            <a:solidFill>
              <a:srgbClr val="FF0000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79C623-2AE5-4358-A4EA-3BFC55BD98E8}"/>
              </a:ext>
            </a:extLst>
          </p:cNvPr>
          <p:cNvCxnSpPr>
            <a:cxnSpLocks/>
          </p:cNvCxnSpPr>
          <p:nvPr/>
        </p:nvCxnSpPr>
        <p:spPr>
          <a:xfrm flipH="1">
            <a:off x="2385624" y="3520877"/>
            <a:ext cx="2918459" cy="3296145"/>
          </a:xfrm>
          <a:prstGeom prst="straightConnector1">
            <a:avLst/>
          </a:prstGeom>
          <a:ln w="28575">
            <a:solidFill>
              <a:srgbClr val="FF0000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5C9E25B3-DD2C-435D-859A-2B3337D7D7BB}"/>
              </a:ext>
            </a:extLst>
          </p:cNvPr>
          <p:cNvSpPr/>
          <p:nvPr/>
        </p:nvSpPr>
        <p:spPr>
          <a:xfrm>
            <a:off x="579696" y="6421703"/>
            <a:ext cx="890464" cy="480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09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ADAA6A-5DB3-4645-A873-8606BA8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915847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 err="1"/>
              <a:t>Chapter</a:t>
            </a:r>
            <a:r>
              <a:rPr lang="sv-SE" sz="3600" b="1" dirty="0"/>
              <a:t> V – </a:t>
            </a:r>
            <a:r>
              <a:rPr lang="sv-SE" sz="3600" b="1" dirty="0" err="1"/>
              <a:t>section</a:t>
            </a:r>
            <a:r>
              <a:rPr lang="sv-SE" sz="3600" b="1" dirty="0"/>
              <a:t> for </a:t>
            </a:r>
            <a:r>
              <a:rPr lang="sv-SE" sz="3600" b="1" dirty="0" err="1"/>
              <a:t>functioning</a:t>
            </a:r>
            <a:endParaRPr lang="sv-SE" sz="3600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BC0D82-397E-488D-BF3E-7EAA70C5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57"/>
          <a:stretch/>
        </p:blipFill>
        <p:spPr>
          <a:xfrm>
            <a:off x="912682" y="899231"/>
            <a:ext cx="10608313" cy="5211903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169130-B600-4DF8-8977-6039F2D1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203583-674C-4490-8552-C539C8A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82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56AC4-99D3-4375-B4B2-20797772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788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+mn-lt"/>
              </a:rPr>
              <a:t>Extension </a:t>
            </a:r>
            <a:r>
              <a:rPr lang="sv-SE" sz="4000" dirty="0" err="1">
                <a:latin typeface="+mn-lt"/>
              </a:rPr>
              <a:t>codes</a:t>
            </a:r>
            <a:r>
              <a:rPr lang="sv-SE" sz="4000" dirty="0">
                <a:latin typeface="+mn-lt"/>
              </a:rPr>
              <a:t>, kapitel X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954942F-7343-4157-8177-0F1DDCFD1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02748"/>
              </p:ext>
            </p:extLst>
          </p:nvPr>
        </p:nvGraphicFramePr>
        <p:xfrm>
          <a:off x="1121546" y="1676400"/>
          <a:ext cx="5331781" cy="4486656"/>
        </p:xfrm>
        <a:graphic>
          <a:graphicData uri="http://schemas.openxmlformats.org/drawingml/2006/table">
            <a:tbl>
              <a:tblPr firstRow="1" firstCol="1" lastRow="1" lastCol="1"/>
              <a:tblGrid>
                <a:gridCol w="5331781">
                  <a:extLst>
                    <a:ext uri="{9D8B030D-6E8A-4147-A177-3AD203B41FA5}">
                      <a16:colId xmlns:a16="http://schemas.microsoft.com/office/drawing/2014/main" val="2222985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Svårighetsgrad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38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Temporalitet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sjukdomsförlöp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90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Temporalitet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nyfödd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åldrig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97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Etiologi</a:t>
                      </a:r>
                      <a:b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Causality (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Kongenital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Iatrogen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Nosokomial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Infektiös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agens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Allergener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8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Anatomisk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detalj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Topology -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Anatomisk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lokal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64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Histopathologi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8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Biologisk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Indikator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70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Medvetandegrad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42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Yttre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orsaker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detalj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Skada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specifik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detalj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0325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6DE55E51-031C-4AA7-B044-DBC4C20C0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30233"/>
              </p:ext>
            </p:extLst>
          </p:nvPr>
        </p:nvGraphicFramePr>
        <p:xfrm>
          <a:off x="7377344" y="1676400"/>
          <a:ext cx="3693110" cy="3505200"/>
        </p:xfrm>
        <a:graphic>
          <a:graphicData uri="http://schemas.openxmlformats.org/drawingml/2006/table">
            <a:tbl>
              <a:tblPr firstRow="1" firstCol="1" lastRow="1" lastCol="1"/>
              <a:tblGrid>
                <a:gridCol w="3693110">
                  <a:extLst>
                    <a:ext uri="{9D8B030D-6E8A-4147-A177-3AD203B41FA5}">
                      <a16:colId xmlns:a16="http://schemas.microsoft.com/office/drawing/2014/main" val="2222985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Huvudtillstånd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38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Förekomst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vid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ankomst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90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Förelöpig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diagnos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97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Diagnos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bekräftad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vid ….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8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Differentialdiagnos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64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8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70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42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03251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35DCF25C-8E0D-49AB-A1BB-930D8B03082B}"/>
              </a:ext>
            </a:extLst>
          </p:cNvPr>
          <p:cNvSpPr txBox="1"/>
          <p:nvPr/>
        </p:nvSpPr>
        <p:spPr>
          <a:xfrm>
            <a:off x="2299317" y="1047565"/>
            <a:ext cx="180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Typ 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900DCB7-87BC-496F-BE95-1F478104DE66}"/>
              </a:ext>
            </a:extLst>
          </p:cNvPr>
          <p:cNvSpPr txBox="1"/>
          <p:nvPr/>
        </p:nvSpPr>
        <p:spPr>
          <a:xfrm>
            <a:off x="8037253" y="1047565"/>
            <a:ext cx="180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Typ 2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3F72F4D-CBA2-4EE5-A7E1-F9A334E77372}"/>
              </a:ext>
            </a:extLst>
          </p:cNvPr>
          <p:cNvCxnSpPr>
            <a:cxnSpLocks/>
          </p:cNvCxnSpPr>
          <p:nvPr/>
        </p:nvCxnSpPr>
        <p:spPr>
          <a:xfrm>
            <a:off x="905522" y="1482574"/>
            <a:ext cx="9463596" cy="26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2A0FF9-ADE0-4330-B1DE-7A8A2B1F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31C739-3688-4E7C-A150-D6EC2F32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93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61966" y="698505"/>
            <a:ext cx="8895992" cy="114300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002060"/>
                </a:solidFill>
                <a:latin typeface="+mn-lt"/>
              </a:rPr>
              <a:t>ICD-10 Internationell statistisk klassifikation av sjukdomar och relaterade hälsoproblem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" y="2033678"/>
            <a:ext cx="1344704" cy="192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2949140" y="4056742"/>
            <a:ext cx="6698119" cy="25868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92075" tIns="46038" rIns="92075" bIns="46038" anchor="b"/>
          <a:lstStyle/>
          <a:p>
            <a:r>
              <a:rPr lang="sv-SE" sz="2600" b="1" dirty="0">
                <a:solidFill>
                  <a:srgbClr val="002060"/>
                </a:solidFill>
              </a:rPr>
              <a:t>Används </a:t>
            </a:r>
            <a:r>
              <a:rPr lang="sv-SE" sz="2600" b="1" dirty="0" err="1">
                <a:solidFill>
                  <a:srgbClr val="002060"/>
                </a:solidFill>
              </a:rPr>
              <a:t>bl</a:t>
            </a:r>
            <a:r>
              <a:rPr lang="sv-SE" sz="2600" b="1" dirty="0">
                <a:solidFill>
                  <a:srgbClr val="002060"/>
                </a:solidFill>
              </a:rPr>
              <a:t> a för: </a:t>
            </a:r>
          </a:p>
          <a:p>
            <a:r>
              <a:rPr lang="sv-SE" sz="1900" dirty="0">
                <a:solidFill>
                  <a:srgbClr val="002060"/>
                </a:solidFill>
              </a:rPr>
              <a:t>	</a:t>
            </a:r>
            <a:r>
              <a:rPr lang="sv-SE" sz="1900" b="1" dirty="0">
                <a:solidFill>
                  <a:srgbClr val="002060"/>
                </a:solidFill>
              </a:rPr>
              <a:t>Rapportering till Patientregistret:  </a:t>
            </a:r>
            <a:br>
              <a:rPr lang="sv-SE" sz="1900" b="1" dirty="0">
                <a:solidFill>
                  <a:srgbClr val="002060"/>
                </a:solidFill>
              </a:rPr>
            </a:br>
            <a:r>
              <a:rPr lang="sv-SE" sz="1900" dirty="0">
                <a:solidFill>
                  <a:srgbClr val="002060"/>
                </a:solidFill>
              </a:rPr>
              <a:t>		</a:t>
            </a:r>
            <a:r>
              <a:rPr lang="sv-SE" sz="1600" dirty="0">
                <a:solidFill>
                  <a:srgbClr val="002060"/>
                </a:solidFill>
              </a:rPr>
              <a:t>1,6 </a:t>
            </a:r>
            <a:r>
              <a:rPr lang="sv-SE" sz="1600" dirty="0" err="1">
                <a:solidFill>
                  <a:srgbClr val="002060"/>
                </a:solidFill>
              </a:rPr>
              <a:t>milj</a:t>
            </a:r>
            <a:r>
              <a:rPr lang="sv-SE" sz="1600" dirty="0">
                <a:solidFill>
                  <a:srgbClr val="002060"/>
                </a:solidFill>
              </a:rPr>
              <a:t> vårdtillfällen och 11,4 </a:t>
            </a:r>
            <a:r>
              <a:rPr lang="sv-SE" sz="1600" dirty="0" err="1">
                <a:solidFill>
                  <a:srgbClr val="002060"/>
                </a:solidFill>
              </a:rPr>
              <a:t>milj</a:t>
            </a:r>
            <a:r>
              <a:rPr lang="sv-SE" sz="1600" dirty="0">
                <a:solidFill>
                  <a:srgbClr val="002060"/>
                </a:solidFill>
              </a:rPr>
              <a:t> läkarkontakter 2011</a:t>
            </a:r>
            <a:br>
              <a:rPr lang="sv-SE" sz="1600" dirty="0">
                <a:solidFill>
                  <a:srgbClr val="002060"/>
                </a:solidFill>
              </a:rPr>
            </a:br>
            <a:r>
              <a:rPr lang="sv-SE" sz="1600" dirty="0">
                <a:solidFill>
                  <a:srgbClr val="002060"/>
                </a:solidFill>
              </a:rPr>
              <a:t>		Officiell statistik</a:t>
            </a:r>
          </a:p>
          <a:p>
            <a:r>
              <a:rPr lang="sv-SE" sz="1600" dirty="0">
                <a:solidFill>
                  <a:srgbClr val="002060"/>
                </a:solidFill>
              </a:rPr>
              <a:t>		Öppna jämförelser</a:t>
            </a:r>
          </a:p>
          <a:p>
            <a:r>
              <a:rPr lang="sv-SE" sz="1600" dirty="0">
                <a:solidFill>
                  <a:srgbClr val="002060"/>
                </a:solidFill>
              </a:rPr>
              <a:t>		Kommunala utjämningsbidraget</a:t>
            </a:r>
          </a:p>
          <a:p>
            <a:r>
              <a:rPr lang="sv-SE" sz="1600" dirty="0">
                <a:solidFill>
                  <a:srgbClr val="002060"/>
                </a:solidFill>
              </a:rPr>
              <a:t>		Internationell rapportering:    EUROSTAT, OECD</a:t>
            </a:r>
          </a:p>
          <a:p>
            <a:r>
              <a:rPr lang="sv-SE" sz="1900" dirty="0">
                <a:solidFill>
                  <a:srgbClr val="002060"/>
                </a:solidFill>
              </a:rPr>
              <a:t>	</a:t>
            </a:r>
            <a:r>
              <a:rPr lang="sv-SE" sz="1900" b="1" dirty="0">
                <a:solidFill>
                  <a:srgbClr val="FF0000"/>
                </a:solidFill>
              </a:rPr>
              <a:t>Fördelning av ca 70 miljarder kr/år via DRG-gruppering</a:t>
            </a:r>
          </a:p>
          <a:p>
            <a:r>
              <a:rPr lang="sv-SE" sz="1900" b="1" dirty="0">
                <a:solidFill>
                  <a:srgbClr val="002060"/>
                </a:solidFill>
              </a:rPr>
              <a:t>	Landstingens verksamhetsbeskrivning och planering</a:t>
            </a:r>
            <a:endParaRPr lang="sv-SE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10" name="Group 1"/>
          <p:cNvGrpSpPr/>
          <p:nvPr/>
        </p:nvGrpSpPr>
        <p:grpSpPr>
          <a:xfrm>
            <a:off x="7575614" y="2046844"/>
            <a:ext cx="1729666" cy="2586876"/>
            <a:chOff x="5871920" y="1628800"/>
            <a:chExt cx="2372488" cy="3613170"/>
          </a:xfrm>
        </p:grpSpPr>
        <p:pic>
          <p:nvPicPr>
            <p:cNvPr id="11" name="Picture 4" descr="Potential Covers 23 March 20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Höger 1"/>
          <p:cNvSpPr/>
          <p:nvPr/>
        </p:nvSpPr>
        <p:spPr>
          <a:xfrm>
            <a:off x="5606796" y="2801258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68656" y="139223"/>
            <a:ext cx="293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Bakgrund: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EA8965C-6FA1-4B32-B35B-26FE666E1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86" y="2011075"/>
            <a:ext cx="1411402" cy="1943235"/>
          </a:xfrm>
          <a:prstGeom prst="rect">
            <a:avLst/>
          </a:prstGeom>
        </p:spPr>
      </p:pic>
      <p:sp>
        <p:nvSpPr>
          <p:cNvPr id="14" name="Höger 1">
            <a:extLst>
              <a:ext uri="{FF2B5EF4-FFF2-40B4-BE49-F238E27FC236}">
                <a16:creationId xmlns:a16="http://schemas.microsoft.com/office/drawing/2014/main" id="{FC6CC748-D6C7-48B6-9BF3-FE3C4D4B946B}"/>
              </a:ext>
            </a:extLst>
          </p:cNvPr>
          <p:cNvSpPr/>
          <p:nvPr/>
        </p:nvSpPr>
        <p:spPr>
          <a:xfrm>
            <a:off x="1848706" y="2740376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5180983-1029-428E-A231-C4633FE5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1DD20F-678F-44E8-B91A-6E5C6D33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56AC4-99D3-4375-B4B2-20797772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4584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+mn-lt"/>
              </a:rPr>
              <a:t>Extension </a:t>
            </a:r>
            <a:r>
              <a:rPr lang="sv-SE" sz="3600" dirty="0" err="1">
                <a:latin typeface="+mn-lt"/>
              </a:rPr>
              <a:t>codes</a:t>
            </a:r>
            <a:r>
              <a:rPr lang="sv-SE" sz="3600" dirty="0">
                <a:latin typeface="+mn-lt"/>
              </a:rPr>
              <a:t>, kapitel 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EECD4D-7FBB-4DAE-9811-55280690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"/>
          <a:stretch/>
        </p:blipFill>
        <p:spPr>
          <a:xfrm>
            <a:off x="2451702" y="686879"/>
            <a:ext cx="6604816" cy="609895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48241D-8D1C-4D54-92AF-8B80E200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646" y="6420712"/>
            <a:ext cx="2300056" cy="365125"/>
          </a:xfrm>
        </p:spPr>
        <p:txBody>
          <a:bodyPr/>
          <a:lstStyle/>
          <a:p>
            <a:pPr algn="l"/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D25A6D-D37D-4FD1-B3DF-FD431A3D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17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11"/>
            <a:ext cx="10515600" cy="66859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/>
              <a:t>Koderna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785162"/>
            <a:ext cx="5408295" cy="5926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err="1"/>
              <a:t>Kapitelnumrering</a:t>
            </a:r>
            <a:r>
              <a:rPr lang="en-AU" sz="2400" dirty="0"/>
              <a:t>: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Arabiska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siffror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  (</a:t>
            </a:r>
            <a:r>
              <a:rPr lang="en-AU" sz="2000" dirty="0" err="1">
                <a:solidFill>
                  <a:srgbClr val="0070C0"/>
                </a:solidFill>
              </a:rPr>
              <a:t>inte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romerska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siffror</a:t>
            </a:r>
            <a:r>
              <a:rPr lang="en-AU" sz="2000" dirty="0">
                <a:solidFill>
                  <a:srgbClr val="0070C0"/>
                </a:solidFill>
              </a:rPr>
              <a:t>)</a:t>
            </a:r>
          </a:p>
          <a:p>
            <a:pPr marL="457200" lvl="1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400" dirty="0" err="1"/>
              <a:t>Kodsystem</a:t>
            </a:r>
            <a:r>
              <a:rPr lang="en-AU" sz="2400" dirty="0"/>
              <a:t> </a:t>
            </a:r>
            <a:r>
              <a:rPr lang="en-AU" sz="2400" dirty="0" err="1"/>
              <a:t>för</a:t>
            </a:r>
            <a:r>
              <a:rPr lang="en-AU" sz="2400" dirty="0"/>
              <a:t> </a:t>
            </a:r>
            <a:r>
              <a:rPr lang="en-AU" sz="2400" dirty="0" err="1"/>
              <a:t>kategorier</a:t>
            </a:r>
            <a:r>
              <a:rPr lang="en-AU" sz="2400" dirty="0"/>
              <a:t>: 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Första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tecknet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markerar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kapitelsekvens</a:t>
            </a:r>
            <a:r>
              <a:rPr lang="en-AU" sz="2000" dirty="0">
                <a:solidFill>
                  <a:srgbClr val="0070C0"/>
                </a:solidFill>
              </a:rPr>
              <a:t> (1-9-A-Z)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Alltid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en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bokstav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i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andra</a:t>
            </a:r>
            <a:r>
              <a:rPr lang="en-AU" sz="2000" dirty="0">
                <a:solidFill>
                  <a:srgbClr val="0070C0"/>
                </a:solidFill>
              </a:rPr>
              <a:t> position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Minimum 4 </a:t>
            </a:r>
            <a:r>
              <a:rPr lang="en-AU" sz="2000" dirty="0" err="1">
                <a:solidFill>
                  <a:srgbClr val="0070C0"/>
                </a:solidFill>
              </a:rPr>
              <a:t>tecken</a:t>
            </a:r>
            <a:r>
              <a:rPr lang="en-AU" sz="2000" dirty="0">
                <a:solidFill>
                  <a:srgbClr val="0070C0"/>
                </a:solidFill>
              </a:rPr>
              <a:t> </a:t>
            </a:r>
            <a:br>
              <a:rPr lang="en-AU" sz="2000" dirty="0">
                <a:solidFill>
                  <a:srgbClr val="0070C0"/>
                </a:solidFill>
              </a:rPr>
            </a:br>
            <a:r>
              <a:rPr lang="en-AU" sz="2000" dirty="0" err="1">
                <a:solidFill>
                  <a:srgbClr val="0070C0"/>
                </a:solidFill>
              </a:rPr>
              <a:t>En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punkt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som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skiljetecken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Två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nivå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subkategorier</a:t>
            </a:r>
            <a:endParaRPr lang="en-AU" sz="2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I </a:t>
            </a:r>
            <a:r>
              <a:rPr lang="en-AU" sz="2000" dirty="0" err="1">
                <a:solidFill>
                  <a:srgbClr val="0070C0"/>
                </a:solidFill>
              </a:rPr>
              <a:t>och</a:t>
            </a:r>
            <a:r>
              <a:rPr lang="en-AU" sz="2000" dirty="0">
                <a:solidFill>
                  <a:srgbClr val="0070C0"/>
                </a:solidFill>
              </a:rPr>
              <a:t> O </a:t>
            </a:r>
            <a:r>
              <a:rPr lang="en-AU" sz="2000" dirty="0" err="1">
                <a:solidFill>
                  <a:srgbClr val="0070C0"/>
                </a:solidFill>
              </a:rPr>
              <a:t>används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inte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för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att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hindra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missförstånd</a:t>
            </a:r>
            <a:endParaRPr lang="en-A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err="1"/>
              <a:t>En</a:t>
            </a:r>
            <a:r>
              <a:rPr lang="en-AU" sz="2400" dirty="0"/>
              <a:t> </a:t>
            </a:r>
            <a:r>
              <a:rPr lang="en-AU" sz="2400" dirty="0" err="1"/>
              <a:t>rapporteringsbar</a:t>
            </a:r>
            <a:r>
              <a:rPr lang="en-AU" sz="2400" dirty="0"/>
              <a:t> </a:t>
            </a:r>
            <a:r>
              <a:rPr lang="en-AU" sz="2400" dirty="0" err="1"/>
              <a:t>kod</a:t>
            </a:r>
            <a:r>
              <a:rPr lang="en-AU" sz="2400" dirty="0"/>
              <a:t> </a:t>
            </a:r>
            <a:r>
              <a:rPr lang="en-AU" sz="2400" dirty="0" err="1"/>
              <a:t>kallas</a:t>
            </a:r>
            <a:r>
              <a:rPr lang="en-AU" sz="2400" dirty="0"/>
              <a:t> </a:t>
            </a:r>
            <a:r>
              <a:rPr lang="en-AU" sz="2400" dirty="0" err="1"/>
              <a:t>en</a:t>
            </a:r>
            <a:r>
              <a:rPr lang="en-AU" sz="2400" dirty="0"/>
              <a:t> ‘stem code’</a:t>
            </a:r>
          </a:p>
          <a:p>
            <a:pPr marL="0" indent="0">
              <a:buNone/>
            </a:pPr>
            <a:r>
              <a:rPr lang="en-AU" sz="2400" dirty="0"/>
              <a:t>Y </a:t>
            </a:r>
            <a:r>
              <a:rPr lang="en-AU" sz="2400" dirty="0" err="1"/>
              <a:t>och</a:t>
            </a:r>
            <a:r>
              <a:rPr lang="en-AU" sz="2400" dirty="0"/>
              <a:t> Z </a:t>
            </a:r>
            <a:r>
              <a:rPr lang="en-AU" sz="2400" dirty="0" err="1"/>
              <a:t>som</a:t>
            </a:r>
            <a:r>
              <a:rPr lang="en-AU" sz="2400" dirty="0"/>
              <a:t> </a:t>
            </a:r>
            <a:r>
              <a:rPr lang="en-AU" sz="2400" dirty="0" err="1"/>
              <a:t>sista</a:t>
            </a:r>
            <a:r>
              <a:rPr lang="en-AU" sz="2400" dirty="0"/>
              <a:t> </a:t>
            </a:r>
            <a:r>
              <a:rPr lang="en-AU" sz="2400" dirty="0" err="1"/>
              <a:t>tecken</a:t>
            </a:r>
            <a:r>
              <a:rPr lang="en-AU" sz="2400" dirty="0"/>
              <a:t> </a:t>
            </a:r>
            <a:r>
              <a:rPr lang="en-AU" sz="2400" dirty="0" err="1"/>
              <a:t>är</a:t>
            </a:r>
            <a:r>
              <a:rPr lang="en-AU" sz="2400" dirty="0"/>
              <a:t> </a:t>
            </a:r>
            <a:r>
              <a:rPr lang="en-AU" sz="2400" dirty="0" err="1"/>
              <a:t>automatiskt</a:t>
            </a:r>
            <a:r>
              <a:rPr lang="en-AU" sz="2400" dirty="0"/>
              <a:t>  </a:t>
            </a:r>
            <a:r>
              <a:rPr lang="en-AU" sz="2400" dirty="0" err="1"/>
              <a:t>genererade</a:t>
            </a:r>
            <a:endParaRPr lang="en-AU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0D1A8-EAA1-4C6C-9321-FBBC69BD82F4}"/>
              </a:ext>
            </a:extLst>
          </p:cNvPr>
          <p:cNvSpPr/>
          <p:nvPr/>
        </p:nvSpPr>
        <p:spPr>
          <a:xfrm>
            <a:off x="5631180" y="1313864"/>
            <a:ext cx="6896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14 Diseases of the skin</a:t>
            </a:r>
          </a:p>
          <a:p>
            <a:endParaRPr lang="en-AU" sz="2800" dirty="0">
              <a:solidFill>
                <a:srgbClr val="0070C0"/>
              </a:solidFill>
            </a:endParaRPr>
          </a:p>
          <a:p>
            <a:endParaRPr lang="en-AU" sz="2800" dirty="0">
              <a:solidFill>
                <a:srgbClr val="0070C0"/>
              </a:solidFill>
            </a:endParaRPr>
          </a:p>
          <a:p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EC20</a:t>
            </a:r>
            <a:r>
              <a:rPr lang="en-A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03 </a:t>
            </a:r>
            <a:r>
              <a:rPr lang="en-AU" sz="2800" dirty="0" err="1">
                <a:solidFill>
                  <a:schemeClr val="accent2">
                    <a:lumMod val="75000"/>
                  </a:schemeClr>
                </a:solidFill>
              </a:rPr>
              <a:t>Keratinopathic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 ichthyoses </a:t>
            </a:r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5D55FDBA-CDC6-4E11-A01A-C52E48A36066}"/>
              </a:ext>
            </a:extLst>
          </p:cNvPr>
          <p:cNvSpPr/>
          <p:nvPr/>
        </p:nvSpPr>
        <p:spPr>
          <a:xfrm rot="16200000">
            <a:off x="6207974" y="3305600"/>
            <a:ext cx="532563" cy="1731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28A71451-D381-4CB2-A4EA-8D21C667C1FF}"/>
              </a:ext>
            </a:extLst>
          </p:cNvPr>
          <p:cNvCxnSpPr>
            <a:cxnSpLocks/>
          </p:cNvCxnSpPr>
          <p:nvPr/>
        </p:nvCxnSpPr>
        <p:spPr>
          <a:xfrm flipV="1">
            <a:off x="3906175" y="3568824"/>
            <a:ext cx="2370338" cy="473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B861E958-4401-42C8-89CA-1AFAEDC751FE}"/>
              </a:ext>
            </a:extLst>
          </p:cNvPr>
          <p:cNvSpPr txBox="1"/>
          <p:nvPr/>
        </p:nvSpPr>
        <p:spPr>
          <a:xfrm>
            <a:off x="5631180" y="4993414"/>
            <a:ext cx="4376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En </a:t>
            </a:r>
            <a:r>
              <a:rPr lang="sv-SE" sz="2400" dirty="0" err="1">
                <a:solidFill>
                  <a:schemeClr val="accent2">
                    <a:lumMod val="75000"/>
                  </a:schemeClr>
                </a:solidFill>
              </a:rPr>
              <a:t>rapporteringbar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 kod är kod på </a:t>
            </a:r>
            <a:br>
              <a:rPr lang="sv-SE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mest detaljerad nivå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A721B8-CF04-4EDC-A25A-854EF9AD7932}"/>
              </a:ext>
            </a:extLst>
          </p:cNvPr>
          <p:cNvSpPr txBox="1"/>
          <p:nvPr/>
        </p:nvSpPr>
        <p:spPr>
          <a:xfrm>
            <a:off x="5631180" y="5978833"/>
            <a:ext cx="566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’annan’ och ’ospecificerad’</a:t>
            </a:r>
          </a:p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kallas ’</a:t>
            </a:r>
            <a:r>
              <a:rPr lang="sv-SE" sz="2400" dirty="0" err="1">
                <a:solidFill>
                  <a:schemeClr val="accent2">
                    <a:lumMod val="75000"/>
                  </a:schemeClr>
                </a:solidFill>
              </a:rPr>
              <a:t>residualer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endParaRPr lang="sv-SE" sz="2400" dirty="0"/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B424971E-AF88-4A90-9763-7D369E78924E}"/>
              </a:ext>
            </a:extLst>
          </p:cNvPr>
          <p:cNvGrpSpPr/>
          <p:nvPr/>
        </p:nvGrpSpPr>
        <p:grpSpPr>
          <a:xfrm>
            <a:off x="11338783" y="108850"/>
            <a:ext cx="658428" cy="901526"/>
            <a:chOff x="5871920" y="1628800"/>
            <a:chExt cx="2372488" cy="3613170"/>
          </a:xfrm>
        </p:grpSpPr>
        <p:pic>
          <p:nvPicPr>
            <p:cNvPr id="13" name="Picture 4" descr="Potential Covers 23 March 2010">
              <a:extLst>
                <a:ext uri="{FF2B5EF4-FFF2-40B4-BE49-F238E27FC236}">
                  <a16:creationId xmlns:a16="http://schemas.microsoft.com/office/drawing/2014/main" id="{73692C52-BE56-4B75-87BA-3937B30D5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7A4909C-43BC-410E-9F83-7EF70BC54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11"/>
            <a:ext cx="10515600" cy="66859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/>
              <a:t>Koderna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785162"/>
            <a:ext cx="5408295" cy="5926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err="1"/>
              <a:t>Kapitelnumrering</a:t>
            </a:r>
            <a:r>
              <a:rPr lang="en-AU" sz="2400" dirty="0"/>
              <a:t>: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Arabiska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siffror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  (</a:t>
            </a:r>
            <a:r>
              <a:rPr lang="en-AU" sz="2000" dirty="0" err="1">
                <a:solidFill>
                  <a:srgbClr val="0070C0"/>
                </a:solidFill>
              </a:rPr>
              <a:t>inte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romerska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siffror</a:t>
            </a:r>
            <a:r>
              <a:rPr lang="en-AU" sz="2000" dirty="0">
                <a:solidFill>
                  <a:srgbClr val="0070C0"/>
                </a:solidFill>
              </a:rPr>
              <a:t>)</a:t>
            </a:r>
          </a:p>
          <a:p>
            <a:pPr marL="457200" lvl="1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400" dirty="0" err="1"/>
              <a:t>Kodsystem</a:t>
            </a:r>
            <a:r>
              <a:rPr lang="en-AU" sz="2400" dirty="0"/>
              <a:t> </a:t>
            </a:r>
            <a:r>
              <a:rPr lang="en-AU" sz="2400" dirty="0" err="1"/>
              <a:t>för</a:t>
            </a:r>
            <a:r>
              <a:rPr lang="en-AU" sz="2400" dirty="0"/>
              <a:t> </a:t>
            </a:r>
            <a:r>
              <a:rPr lang="en-AU" sz="2400" dirty="0" err="1"/>
              <a:t>kategorier</a:t>
            </a:r>
            <a:r>
              <a:rPr lang="en-AU" sz="2400" dirty="0"/>
              <a:t>: 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Första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tecknet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markerar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kapitelsekvens</a:t>
            </a:r>
            <a:r>
              <a:rPr lang="en-AU" sz="2000" dirty="0">
                <a:solidFill>
                  <a:srgbClr val="0070C0"/>
                </a:solidFill>
              </a:rPr>
              <a:t> (1-9-A-Z)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Alltid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en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bokstav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i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andra</a:t>
            </a:r>
            <a:r>
              <a:rPr lang="en-AU" sz="2000" dirty="0">
                <a:solidFill>
                  <a:srgbClr val="0070C0"/>
                </a:solidFill>
              </a:rPr>
              <a:t> position</a:t>
            </a:r>
          </a:p>
          <a:p>
            <a:pPr marL="457200" lvl="1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Minimum 4 </a:t>
            </a:r>
            <a:r>
              <a:rPr lang="en-AU" sz="2000" dirty="0" err="1">
                <a:solidFill>
                  <a:srgbClr val="0070C0"/>
                </a:solidFill>
              </a:rPr>
              <a:t>tecken</a:t>
            </a:r>
            <a:r>
              <a:rPr lang="en-AU" sz="2000" dirty="0">
                <a:solidFill>
                  <a:srgbClr val="0070C0"/>
                </a:solidFill>
              </a:rPr>
              <a:t> </a:t>
            </a:r>
            <a:br>
              <a:rPr lang="en-AU" sz="2000" dirty="0">
                <a:solidFill>
                  <a:srgbClr val="0070C0"/>
                </a:solidFill>
              </a:rPr>
            </a:br>
            <a:r>
              <a:rPr lang="en-AU" sz="2000" dirty="0" err="1">
                <a:solidFill>
                  <a:srgbClr val="0070C0"/>
                </a:solidFill>
              </a:rPr>
              <a:t>En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punkt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som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skiljetecken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sz="2000" dirty="0" err="1">
                <a:solidFill>
                  <a:srgbClr val="0070C0"/>
                </a:solidFill>
              </a:rPr>
              <a:t>Två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nivå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subkategorier</a:t>
            </a:r>
            <a:endParaRPr lang="en-AU" sz="2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I </a:t>
            </a:r>
            <a:r>
              <a:rPr lang="en-AU" sz="2000" dirty="0" err="1">
                <a:solidFill>
                  <a:srgbClr val="0070C0"/>
                </a:solidFill>
              </a:rPr>
              <a:t>och</a:t>
            </a:r>
            <a:r>
              <a:rPr lang="en-AU" sz="2000" dirty="0">
                <a:solidFill>
                  <a:srgbClr val="0070C0"/>
                </a:solidFill>
              </a:rPr>
              <a:t> O </a:t>
            </a:r>
            <a:r>
              <a:rPr lang="en-AU" sz="2000" dirty="0" err="1">
                <a:solidFill>
                  <a:srgbClr val="0070C0"/>
                </a:solidFill>
              </a:rPr>
              <a:t>används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inte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för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att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hindra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 err="1">
                <a:solidFill>
                  <a:srgbClr val="0070C0"/>
                </a:solidFill>
              </a:rPr>
              <a:t>missförstånd</a:t>
            </a:r>
            <a:endParaRPr lang="en-A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dirty="0" err="1"/>
              <a:t>En</a:t>
            </a:r>
            <a:r>
              <a:rPr lang="en-AU" sz="2400" dirty="0"/>
              <a:t> </a:t>
            </a:r>
            <a:r>
              <a:rPr lang="en-AU" sz="2400" dirty="0" err="1"/>
              <a:t>rapporteringsbar</a:t>
            </a:r>
            <a:r>
              <a:rPr lang="en-AU" sz="2400" dirty="0"/>
              <a:t> </a:t>
            </a:r>
            <a:r>
              <a:rPr lang="en-AU" sz="2400" dirty="0" err="1"/>
              <a:t>kod</a:t>
            </a:r>
            <a:r>
              <a:rPr lang="en-AU" sz="2400" dirty="0"/>
              <a:t> </a:t>
            </a:r>
            <a:r>
              <a:rPr lang="en-AU" sz="2400" dirty="0" err="1"/>
              <a:t>kallas</a:t>
            </a:r>
            <a:r>
              <a:rPr lang="en-AU" sz="2400" dirty="0"/>
              <a:t> </a:t>
            </a:r>
            <a:r>
              <a:rPr lang="en-AU" sz="2400" dirty="0" err="1"/>
              <a:t>en</a:t>
            </a:r>
            <a:r>
              <a:rPr lang="en-AU" sz="2400" dirty="0"/>
              <a:t> ‘stem code’</a:t>
            </a:r>
          </a:p>
          <a:p>
            <a:pPr marL="0" indent="0">
              <a:buNone/>
            </a:pPr>
            <a:r>
              <a:rPr lang="en-AU" sz="2400" dirty="0"/>
              <a:t>Y </a:t>
            </a:r>
            <a:r>
              <a:rPr lang="en-AU" sz="2400" dirty="0" err="1"/>
              <a:t>och</a:t>
            </a:r>
            <a:r>
              <a:rPr lang="en-AU" sz="2400" dirty="0"/>
              <a:t> Z </a:t>
            </a:r>
            <a:r>
              <a:rPr lang="en-AU" sz="2400" dirty="0" err="1"/>
              <a:t>som</a:t>
            </a:r>
            <a:r>
              <a:rPr lang="en-AU" sz="2400" dirty="0"/>
              <a:t> </a:t>
            </a:r>
            <a:r>
              <a:rPr lang="en-AU" sz="2400" dirty="0" err="1"/>
              <a:t>sista</a:t>
            </a:r>
            <a:r>
              <a:rPr lang="en-AU" sz="2400" dirty="0"/>
              <a:t> </a:t>
            </a:r>
            <a:r>
              <a:rPr lang="en-AU" sz="2400" dirty="0" err="1"/>
              <a:t>tecken</a:t>
            </a:r>
            <a:r>
              <a:rPr lang="en-AU" sz="2400" dirty="0"/>
              <a:t> </a:t>
            </a:r>
            <a:r>
              <a:rPr lang="en-AU" sz="2400" dirty="0" err="1"/>
              <a:t>är</a:t>
            </a:r>
            <a:r>
              <a:rPr lang="en-AU" sz="2400" dirty="0"/>
              <a:t> </a:t>
            </a:r>
            <a:r>
              <a:rPr lang="en-AU" sz="2400" dirty="0" err="1"/>
              <a:t>automatiskt</a:t>
            </a:r>
            <a:r>
              <a:rPr lang="en-AU" sz="2400" dirty="0"/>
              <a:t>  </a:t>
            </a:r>
            <a:r>
              <a:rPr lang="en-AU" sz="2400" dirty="0" err="1"/>
              <a:t>genererade</a:t>
            </a:r>
            <a:endParaRPr lang="en-AU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0D1A8-EAA1-4C6C-9321-FBBC69BD82F4}"/>
              </a:ext>
            </a:extLst>
          </p:cNvPr>
          <p:cNvSpPr/>
          <p:nvPr/>
        </p:nvSpPr>
        <p:spPr>
          <a:xfrm>
            <a:off x="5631180" y="1313864"/>
            <a:ext cx="61139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11 </a:t>
            </a:r>
            <a:r>
              <a:rPr lang="en-AU" sz="2800" dirty="0" err="1">
                <a:solidFill>
                  <a:schemeClr val="accent2">
                    <a:lumMod val="75000"/>
                  </a:schemeClr>
                </a:solidFill>
              </a:rPr>
              <a:t>Cirkulationsorganens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2800" dirty="0" err="1">
                <a:solidFill>
                  <a:schemeClr val="accent2">
                    <a:lumMod val="75000"/>
                  </a:schemeClr>
                </a:solidFill>
              </a:rPr>
              <a:t>sjukdomar</a:t>
            </a:r>
            <a:endParaRPr lang="en-AU" sz="2800" dirty="0">
              <a:solidFill>
                <a:srgbClr val="0070C0"/>
              </a:solidFill>
            </a:endParaRPr>
          </a:p>
          <a:p>
            <a:endParaRPr lang="en-AU" sz="2800" dirty="0">
              <a:solidFill>
                <a:srgbClr val="0070C0"/>
              </a:solidFill>
            </a:endParaRPr>
          </a:p>
          <a:p>
            <a:endParaRPr lang="en-AU" sz="2800" dirty="0">
              <a:solidFill>
                <a:srgbClr val="0070C0"/>
              </a:solidFill>
            </a:endParaRPr>
          </a:p>
          <a:p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BD64</a:t>
            </a:r>
            <a:r>
              <a:rPr lang="en-A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30 </a:t>
            </a:r>
            <a:r>
              <a:rPr lang="en-AU" sz="2800" dirty="0" err="1">
                <a:solidFill>
                  <a:schemeClr val="accent2">
                    <a:lumMod val="75000"/>
                  </a:schemeClr>
                </a:solidFill>
              </a:rPr>
              <a:t>Primärt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2800" dirty="0" err="1">
                <a:solidFill>
                  <a:schemeClr val="accent2">
                    <a:lumMod val="75000"/>
                  </a:schemeClr>
                </a:solidFill>
              </a:rPr>
              <a:t>venöst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2800" dirty="0" err="1">
                <a:solidFill>
                  <a:schemeClr val="accent2">
                    <a:lumMod val="75000"/>
                  </a:schemeClr>
                </a:solidFill>
              </a:rPr>
              <a:t>bensår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5D55FDBA-CDC6-4E11-A01A-C52E48A36066}"/>
              </a:ext>
            </a:extLst>
          </p:cNvPr>
          <p:cNvSpPr/>
          <p:nvPr/>
        </p:nvSpPr>
        <p:spPr>
          <a:xfrm rot="16200000">
            <a:off x="6294540" y="3688998"/>
            <a:ext cx="532563" cy="1731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28A71451-D381-4CB2-A4EA-8D21C667C1FF}"/>
              </a:ext>
            </a:extLst>
          </p:cNvPr>
          <p:cNvCxnSpPr>
            <a:cxnSpLocks/>
          </p:cNvCxnSpPr>
          <p:nvPr/>
        </p:nvCxnSpPr>
        <p:spPr>
          <a:xfrm flipV="1">
            <a:off x="3906175" y="3775564"/>
            <a:ext cx="2568080" cy="266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B861E958-4401-42C8-89CA-1AFAEDC751FE}"/>
              </a:ext>
            </a:extLst>
          </p:cNvPr>
          <p:cNvSpPr txBox="1"/>
          <p:nvPr/>
        </p:nvSpPr>
        <p:spPr>
          <a:xfrm>
            <a:off x="5631180" y="4878000"/>
            <a:ext cx="476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En </a:t>
            </a:r>
            <a:r>
              <a:rPr lang="sv-SE" sz="2400" dirty="0" err="1">
                <a:solidFill>
                  <a:schemeClr val="accent2">
                    <a:lumMod val="75000"/>
                  </a:schemeClr>
                </a:solidFill>
              </a:rPr>
              <a:t>rapporteringbar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 kod är en kod på </a:t>
            </a:r>
            <a:br>
              <a:rPr lang="sv-SE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det mest detaljerade nivå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A721B8-CF04-4EDC-A25A-854EF9AD7932}"/>
              </a:ext>
            </a:extLst>
          </p:cNvPr>
          <p:cNvSpPr txBox="1"/>
          <p:nvPr/>
        </p:nvSpPr>
        <p:spPr>
          <a:xfrm>
            <a:off x="5631180" y="6240783"/>
            <a:ext cx="566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’annan’ och ’ospecificerad’ kallas ’</a:t>
            </a:r>
            <a:r>
              <a:rPr lang="sv-SE" sz="2400" dirty="0" err="1">
                <a:solidFill>
                  <a:schemeClr val="accent2">
                    <a:lumMod val="75000"/>
                  </a:schemeClr>
                </a:solidFill>
              </a:rPr>
              <a:t>residualer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endParaRPr lang="sv-SE" sz="24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2065467-BC06-43D1-9B07-0A8ADD712187}"/>
              </a:ext>
            </a:extLst>
          </p:cNvPr>
          <p:cNvSpPr txBox="1"/>
          <p:nvPr/>
        </p:nvSpPr>
        <p:spPr>
          <a:xfrm>
            <a:off x="5623926" y="5783586"/>
            <a:ext cx="566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accent2">
                    <a:lumMod val="75000"/>
                  </a:schemeClr>
                </a:solidFill>
              </a:rPr>
              <a:t>BD64.Z  Venöst bensår, ospecificerad</a:t>
            </a:r>
            <a:endParaRPr lang="sv-SE" sz="28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2F1BCAC-235A-4878-B949-B58162D3CED0}"/>
              </a:ext>
            </a:extLst>
          </p:cNvPr>
          <p:cNvSpPr txBox="1"/>
          <p:nvPr/>
        </p:nvSpPr>
        <p:spPr>
          <a:xfrm>
            <a:off x="5631185" y="2959861"/>
            <a:ext cx="590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accent2">
                    <a:lumMod val="75000"/>
                  </a:schemeClr>
                </a:solidFill>
              </a:rPr>
              <a:t>BD64.31 Återkommande venöst bensår</a:t>
            </a:r>
            <a:endParaRPr lang="sv-SE" sz="2800" dirty="0"/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258D0CF5-043C-42B8-94B3-0BFEF8C051B8}"/>
              </a:ext>
            </a:extLst>
          </p:cNvPr>
          <p:cNvGrpSpPr/>
          <p:nvPr/>
        </p:nvGrpSpPr>
        <p:grpSpPr>
          <a:xfrm>
            <a:off x="11380433" y="113053"/>
            <a:ext cx="614040" cy="814490"/>
            <a:chOff x="5871920" y="1628800"/>
            <a:chExt cx="2372488" cy="3613170"/>
          </a:xfrm>
        </p:grpSpPr>
        <p:pic>
          <p:nvPicPr>
            <p:cNvPr id="15" name="Picture 4" descr="Potential Covers 23 March 2010">
              <a:extLst>
                <a:ext uri="{FF2B5EF4-FFF2-40B4-BE49-F238E27FC236}">
                  <a16:creationId xmlns:a16="http://schemas.microsoft.com/office/drawing/2014/main" id="{F85AAD69-1FCE-41B2-8177-CE69AC4DC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FDD350B-A23B-431F-9609-E1D9B0E55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2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1C772-D9F2-4EB1-A5BE-E17F5298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1960"/>
            <a:ext cx="10515600" cy="1325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itchFamily="34" charset="0"/>
              </a:rPr>
              <a:t>Hierarkiska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</a:rPr>
              <a:t>relationer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</a:rPr>
              <a:t> </a:t>
            </a:r>
            <a:br>
              <a:rPr lang="en-US" sz="36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en-US" sz="3600" dirty="0" err="1">
                <a:solidFill>
                  <a:srgbClr val="002060"/>
                </a:solidFill>
                <a:latin typeface="Arial" pitchFamily="34" charset="0"/>
              </a:rPr>
              <a:t>Förälder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</a:rPr>
              <a:t>och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</a:rPr>
              <a:t> barn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</a:rPr>
              <a:t> ICD-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</a:rPr>
              <a:t>strukturen</a:t>
            </a:r>
            <a:endParaRPr lang="sv-SE" sz="3600" dirty="0">
              <a:solidFill>
                <a:srgbClr val="00206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DE42C0C-6753-42D3-A9BD-CB94F693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690688"/>
            <a:ext cx="11687175" cy="440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1E0BCD-91A1-4004-83CD-816C061B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C021C9-BB3C-42E9-955E-27EB7853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68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01C4-E860-4869-9878-F8FA0F9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"/>
            <a:ext cx="10515600" cy="731930"/>
          </a:xfrm>
        </p:spPr>
        <p:txBody>
          <a:bodyPr>
            <a:normAutofit/>
          </a:bodyPr>
          <a:lstStyle/>
          <a:p>
            <a:r>
              <a:rPr lang="en-AU" sz="3200" b="0" dirty="0" err="1">
                <a:latin typeface="+mn-lt"/>
              </a:rPr>
              <a:t>Multipla</a:t>
            </a:r>
            <a:r>
              <a:rPr lang="en-AU" sz="3200" b="0" dirty="0">
                <a:latin typeface="+mn-lt"/>
              </a:rPr>
              <a:t> </a:t>
            </a:r>
            <a:r>
              <a:rPr lang="en-AU" sz="3200" b="0" dirty="0" err="1">
                <a:latin typeface="+mn-lt"/>
              </a:rPr>
              <a:t>föräldrar</a:t>
            </a:r>
            <a:r>
              <a:rPr lang="en-AU" sz="3200" b="0" dirty="0">
                <a:latin typeface="+mn-lt"/>
              </a:rPr>
              <a:t> </a:t>
            </a:r>
            <a:r>
              <a:rPr lang="en-AU" sz="3200" b="0" dirty="0" err="1">
                <a:latin typeface="+mn-lt"/>
              </a:rPr>
              <a:t>är</a:t>
            </a:r>
            <a:r>
              <a:rPr lang="en-AU" sz="3200" b="0" dirty="0">
                <a:latin typeface="+mn-lt"/>
              </a:rPr>
              <a:t> </a:t>
            </a:r>
            <a:r>
              <a:rPr lang="en-AU" sz="3200" b="0" dirty="0" err="1">
                <a:latin typeface="+mn-lt"/>
              </a:rPr>
              <a:t>tillåtet</a:t>
            </a:r>
            <a:r>
              <a:rPr lang="en-AU" sz="3200" b="0" dirty="0">
                <a:latin typeface="+mn-lt"/>
              </a:rPr>
              <a:t>, men </a:t>
            </a:r>
            <a:r>
              <a:rPr lang="en-AU" sz="3200" b="0" dirty="0" err="1">
                <a:latin typeface="+mn-lt"/>
              </a:rPr>
              <a:t>primär</a:t>
            </a:r>
            <a:r>
              <a:rPr lang="en-AU" sz="3200" b="0" dirty="0">
                <a:latin typeface="+mn-lt"/>
              </a:rPr>
              <a:t> </a:t>
            </a:r>
            <a:r>
              <a:rPr lang="en-AU" sz="3200" b="0" dirty="0" err="1">
                <a:latin typeface="+mn-lt"/>
              </a:rPr>
              <a:t>förälder</a:t>
            </a:r>
            <a:r>
              <a:rPr lang="en-AU" sz="3200" b="0" dirty="0">
                <a:latin typeface="+mn-lt"/>
              </a:rPr>
              <a:t> </a:t>
            </a:r>
            <a:r>
              <a:rPr lang="en-AU" sz="3200" b="0" dirty="0" err="1">
                <a:latin typeface="+mn-lt"/>
              </a:rPr>
              <a:t>måste</a:t>
            </a:r>
            <a:r>
              <a:rPr lang="en-AU" sz="3200" b="0" dirty="0">
                <a:latin typeface="+mn-lt"/>
              </a:rPr>
              <a:t> </a:t>
            </a:r>
            <a:r>
              <a:rPr lang="en-AU" sz="3200" b="0" dirty="0" err="1">
                <a:latin typeface="+mn-lt"/>
              </a:rPr>
              <a:t>väljas</a:t>
            </a:r>
            <a:r>
              <a:rPr lang="en-AU" sz="3200" b="0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D723-3A49-42F5-B952-70859BCFF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861C-BB9A-4252-976B-FEF0CC398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5"/>
          <a:stretch/>
        </p:blipFill>
        <p:spPr>
          <a:xfrm>
            <a:off x="0" y="656946"/>
            <a:ext cx="12192000" cy="6182169"/>
          </a:xfrm>
          <a:prstGeom prst="rect">
            <a:avLst/>
          </a:prstGeom>
        </p:spPr>
      </p:pic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6534CB49-9966-41CE-963B-47CAF26141D0}"/>
              </a:ext>
            </a:extLst>
          </p:cNvPr>
          <p:cNvSpPr/>
          <p:nvPr/>
        </p:nvSpPr>
        <p:spPr>
          <a:xfrm>
            <a:off x="5681663" y="2232192"/>
            <a:ext cx="2487647" cy="1028700"/>
          </a:xfrm>
          <a:prstGeom prst="borderCallout2">
            <a:avLst>
              <a:gd name="adj1" fmla="val 19676"/>
              <a:gd name="adj2" fmla="val -722"/>
              <a:gd name="adj3" fmla="val 62268"/>
              <a:gd name="adj4" fmla="val -15251"/>
              <a:gd name="adj5" fmla="val 70371"/>
              <a:gd name="adj6" fmla="val -85605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Svart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indikerar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lokalisation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97D12C0A-7CF2-4DA4-B3F6-F9A538F52B42}"/>
              </a:ext>
            </a:extLst>
          </p:cNvPr>
          <p:cNvSpPr/>
          <p:nvPr/>
        </p:nvSpPr>
        <p:spPr>
          <a:xfrm>
            <a:off x="5681663" y="3413292"/>
            <a:ext cx="2487647" cy="1028700"/>
          </a:xfrm>
          <a:prstGeom prst="borderCallout2">
            <a:avLst>
              <a:gd name="adj1" fmla="val 19676"/>
              <a:gd name="adj2" fmla="val -722"/>
              <a:gd name="adj3" fmla="val 18750"/>
              <a:gd name="adj4" fmla="val -16667"/>
              <a:gd name="adj5" fmla="val -18519"/>
              <a:gd name="adj6" fmla="val -123304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Grå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indikerar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sekundär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lokalisation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7C44836-3F86-4C3F-B5BC-F550D5052C93}"/>
              </a:ext>
            </a:extLst>
          </p:cNvPr>
          <p:cNvSpPr/>
          <p:nvPr/>
        </p:nvSpPr>
        <p:spPr>
          <a:xfrm>
            <a:off x="370962" y="2328737"/>
            <a:ext cx="2487648" cy="1864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1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73AD3-194F-4B16-ADD8-722FF734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515687" cy="772357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+mn-lt"/>
              </a:rPr>
              <a:t>Hierarkiska samband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79B95E-C6A4-47F3-A9BD-A2B8EA8D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693395"/>
            <a:ext cx="11623829" cy="55954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95855C41-BA8F-4EFB-9A34-604562E718E1}"/>
              </a:ext>
            </a:extLst>
          </p:cNvPr>
          <p:cNvSpPr/>
          <p:nvPr/>
        </p:nvSpPr>
        <p:spPr>
          <a:xfrm rot="12033843">
            <a:off x="3509744" y="1506068"/>
            <a:ext cx="669477" cy="2348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86246573-9B33-4882-AB0E-D6D9C41FAFF1}"/>
              </a:ext>
            </a:extLst>
          </p:cNvPr>
          <p:cNvSpPr/>
          <p:nvPr/>
        </p:nvSpPr>
        <p:spPr>
          <a:xfrm rot="7768891">
            <a:off x="8164891" y="1015301"/>
            <a:ext cx="669477" cy="2348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6B51A-2795-46F1-96DA-118ABEAE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C73EE3-1AC2-47E0-A63D-7408E28A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5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445CF-54EA-481F-AEC2-219D2FDB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82" y="107674"/>
            <a:ext cx="9755808" cy="735706"/>
          </a:xfrm>
        </p:spPr>
        <p:txBody>
          <a:bodyPr/>
          <a:lstStyle/>
          <a:p>
            <a:r>
              <a:rPr lang="sv-SE" dirty="0" err="1">
                <a:solidFill>
                  <a:srgbClr val="002060"/>
                </a:solidFill>
              </a:rPr>
              <a:t>Residualer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sz="2400" dirty="0">
                <a:solidFill>
                  <a:srgbClr val="002060"/>
                </a:solidFill>
              </a:rPr>
              <a:t>…. </a:t>
            </a:r>
            <a:r>
              <a:rPr lang="sv-SE" sz="2800" dirty="0">
                <a:solidFill>
                  <a:srgbClr val="002060"/>
                </a:solidFill>
              </a:rPr>
              <a:t>’</a:t>
            </a:r>
            <a:r>
              <a:rPr lang="sv-SE" sz="2800" b="1" dirty="0">
                <a:solidFill>
                  <a:srgbClr val="002060"/>
                </a:solidFill>
              </a:rPr>
              <a:t>Y</a:t>
            </a:r>
            <a:r>
              <a:rPr lang="sv-SE" sz="2800" dirty="0">
                <a:solidFill>
                  <a:srgbClr val="002060"/>
                </a:solidFill>
              </a:rPr>
              <a:t>’  och  ’</a:t>
            </a:r>
            <a:r>
              <a:rPr lang="sv-SE" sz="2800" b="1" dirty="0">
                <a:solidFill>
                  <a:srgbClr val="002060"/>
                </a:solidFill>
              </a:rPr>
              <a:t>Z</a:t>
            </a:r>
            <a:r>
              <a:rPr lang="sv-SE" sz="2800" dirty="0">
                <a:solidFill>
                  <a:srgbClr val="002060"/>
                </a:solidFill>
              </a:rPr>
              <a:t>’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8AA343-78E7-451B-9215-FB0935F1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63" y="1017233"/>
            <a:ext cx="9309680" cy="560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96F6E8F7-9DFF-4B30-B706-00DE9FF96055}"/>
              </a:ext>
            </a:extLst>
          </p:cNvPr>
          <p:cNvSpPr/>
          <p:nvPr/>
        </p:nvSpPr>
        <p:spPr>
          <a:xfrm>
            <a:off x="1482582" y="6134470"/>
            <a:ext cx="656947" cy="31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1DDD0293-4932-439E-B2CD-9A71390F8364}"/>
              </a:ext>
            </a:extLst>
          </p:cNvPr>
          <p:cNvSpPr/>
          <p:nvPr/>
        </p:nvSpPr>
        <p:spPr>
          <a:xfrm>
            <a:off x="1917587" y="4608990"/>
            <a:ext cx="656947" cy="31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D147F5A7-84DA-4D0F-9A14-615A2DDE1DFD}"/>
              </a:ext>
            </a:extLst>
          </p:cNvPr>
          <p:cNvSpPr/>
          <p:nvPr/>
        </p:nvSpPr>
        <p:spPr>
          <a:xfrm>
            <a:off x="1917586" y="5055774"/>
            <a:ext cx="656947" cy="31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E61349B-758C-4084-9D2E-685FC8B6A48D}"/>
              </a:ext>
            </a:extLst>
          </p:cNvPr>
          <p:cNvCxnSpPr>
            <a:cxnSpLocks/>
          </p:cNvCxnSpPr>
          <p:nvPr/>
        </p:nvCxnSpPr>
        <p:spPr>
          <a:xfrm flipV="1">
            <a:off x="4429957" y="2459115"/>
            <a:ext cx="1846546" cy="3675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4CD27E-5E6D-4566-A32D-248353D3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343" y="6529973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5A64CE-7CF1-4084-8EC0-95E04788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1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22770"/>
            <a:ext cx="8229600" cy="571789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err="1"/>
              <a:t>Tutorial</a:t>
            </a:r>
            <a:r>
              <a:rPr lang="sv-SE" b="1" dirty="0"/>
              <a:t> Video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/>
              <a:t>27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t="9682" r="30531" b="6814"/>
          <a:stretch/>
        </p:blipFill>
        <p:spPr>
          <a:xfrm>
            <a:off x="1159665" y="597159"/>
            <a:ext cx="9061479" cy="6126915"/>
          </a:xfrm>
          <a:prstGeom prst="rect">
            <a:avLst/>
          </a:prstGeom>
        </p:spPr>
      </p:pic>
      <p:sp>
        <p:nvSpPr>
          <p:cNvPr id="6" name="Pil: höger 5"/>
          <p:cNvSpPr/>
          <p:nvPr/>
        </p:nvSpPr>
        <p:spPr>
          <a:xfrm>
            <a:off x="7863980" y="1934829"/>
            <a:ext cx="640641" cy="20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5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/>
              <a:t>28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0252"/>
            <a:ext cx="9144000" cy="5837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916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7468" y="0"/>
            <a:ext cx="9697374" cy="1115226"/>
          </a:xfrm>
        </p:spPr>
        <p:txBody>
          <a:bodyPr>
            <a:normAutofit fontScale="90000"/>
          </a:bodyPr>
          <a:lstStyle/>
          <a:p>
            <a:r>
              <a:rPr lang="sv-SE" dirty="0"/>
              <a:t>ICD-11 </a:t>
            </a:r>
            <a:r>
              <a:rPr lang="sv-SE" dirty="0" err="1"/>
              <a:t>Reference</a:t>
            </a:r>
            <a:r>
              <a:rPr lang="sv-SE" dirty="0"/>
              <a:t> Guide </a:t>
            </a:r>
            <a:r>
              <a:rPr lang="sv-SE" sz="3200" dirty="0"/>
              <a:t>(</a:t>
            </a:r>
            <a:r>
              <a:rPr lang="sv-SE" sz="3200" dirty="0" err="1"/>
              <a:t>motsvarer</a:t>
            </a:r>
            <a:r>
              <a:rPr lang="sv-SE" sz="3200" dirty="0"/>
              <a:t> ICD-10 </a:t>
            </a:r>
            <a:r>
              <a:rPr lang="sv-SE" sz="3200" dirty="0" err="1"/>
              <a:t>Volume</a:t>
            </a:r>
            <a:r>
              <a:rPr lang="sv-SE" sz="3200" dirty="0"/>
              <a:t> 2)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80CC8EA-FD5D-457A-A1D2-F1FBB6FA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80650D-C7A8-4B90-92B9-ACA66ECD6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2"/>
          <a:stretch/>
        </p:blipFill>
        <p:spPr>
          <a:xfrm>
            <a:off x="728141" y="917760"/>
            <a:ext cx="10735717" cy="59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F379C5-54EA-4856-92C7-5B258A67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464" y="146039"/>
            <a:ext cx="7886700" cy="664682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  <a:latin typeface="+mn-lt"/>
              </a:rPr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8515E5-FE22-4265-A9C2-6D3414F5F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912812"/>
            <a:ext cx="8651474" cy="5415672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ICD-11 -  ett </a:t>
            </a:r>
            <a:r>
              <a:rPr lang="sv-SE" dirty="0" err="1"/>
              <a:t>konsept</a:t>
            </a:r>
            <a:r>
              <a:rPr lang="sv-SE" dirty="0"/>
              <a:t> snarare än en enkel klassifikation</a:t>
            </a:r>
          </a:p>
          <a:p>
            <a:r>
              <a:rPr lang="sv-SE" dirty="0"/>
              <a:t>En strukturerad databas med många elektroniska verktyg och  hjälpmedel</a:t>
            </a:r>
          </a:p>
          <a:p>
            <a:r>
              <a:rPr lang="sv-SE" dirty="0"/>
              <a:t>Revisionens faser</a:t>
            </a:r>
          </a:p>
          <a:p>
            <a:r>
              <a:rPr lang="sv-SE" dirty="0"/>
              <a:t>Foundation vs klassifikation. </a:t>
            </a:r>
            <a:r>
              <a:rPr lang="sv-SE" dirty="0" err="1"/>
              <a:t>iCAT</a:t>
            </a:r>
            <a:endParaRPr lang="sv-SE" dirty="0"/>
          </a:p>
          <a:p>
            <a:r>
              <a:rPr lang="sv-SE" dirty="0"/>
              <a:t>Tabellarisk Browser – </a:t>
            </a:r>
            <a:r>
              <a:rPr lang="sv-SE" dirty="0" err="1"/>
              <a:t>Reference</a:t>
            </a:r>
            <a:r>
              <a:rPr lang="sv-SE" dirty="0"/>
              <a:t> Guide – Alfabetiskt index – </a:t>
            </a:r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  <a:p>
            <a:r>
              <a:rPr lang="sv-SE" dirty="0"/>
              <a:t>Kodsystem</a:t>
            </a:r>
          </a:p>
          <a:p>
            <a:pPr lvl="1"/>
            <a:r>
              <a:rPr lang="sv-SE" dirty="0"/>
              <a:t>Alfanumerisk med punkt etter 4. </a:t>
            </a:r>
            <a:r>
              <a:rPr lang="sv-SE" dirty="0" err="1"/>
              <a:t>tegn</a:t>
            </a:r>
            <a:endParaRPr lang="sv-SE" dirty="0"/>
          </a:p>
          <a:p>
            <a:pPr lvl="1"/>
            <a:r>
              <a:rPr lang="sv-SE" dirty="0" err="1"/>
              <a:t>Kapitler</a:t>
            </a:r>
            <a:r>
              <a:rPr lang="sv-SE" dirty="0"/>
              <a:t> (traditionella + några nya)</a:t>
            </a:r>
          </a:p>
          <a:p>
            <a:pPr lvl="1"/>
            <a:r>
              <a:rPr lang="sv-SE" dirty="0"/>
              <a:t>Extension </a:t>
            </a:r>
            <a:r>
              <a:rPr lang="sv-SE" dirty="0" err="1"/>
              <a:t>codes</a:t>
            </a:r>
            <a:endParaRPr lang="sv-SE" dirty="0"/>
          </a:p>
          <a:p>
            <a:r>
              <a:rPr lang="sv-SE" dirty="0"/>
              <a:t>Kombinationer av  koder (Cluster </a:t>
            </a:r>
            <a:r>
              <a:rPr lang="sv-SE" dirty="0" err="1"/>
              <a:t>Coding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Code</a:t>
            </a:r>
            <a:r>
              <a:rPr lang="sv-SE" dirty="0"/>
              <a:t> order (kodföljd i en cluster)</a:t>
            </a:r>
          </a:p>
          <a:p>
            <a:r>
              <a:rPr lang="sv-SE" dirty="0"/>
              <a:t>Regler för val av koder som ska rapporteras</a:t>
            </a:r>
          </a:p>
          <a:p>
            <a:pPr lvl="1"/>
            <a:r>
              <a:rPr lang="sv-SE" dirty="0" err="1"/>
              <a:t>Code</a:t>
            </a:r>
            <a:r>
              <a:rPr lang="sv-SE" dirty="0"/>
              <a:t> (eller Cluster) </a:t>
            </a:r>
            <a:r>
              <a:rPr lang="sv-SE" dirty="0" err="1"/>
              <a:t>sequence</a:t>
            </a:r>
            <a:r>
              <a:rPr lang="sv-SE" dirty="0"/>
              <a:t>. </a:t>
            </a:r>
            <a:r>
              <a:rPr lang="sv-SE" dirty="0" err="1"/>
              <a:t>Flagging</a:t>
            </a:r>
            <a:r>
              <a:rPr lang="sv-SE" dirty="0"/>
              <a:t> av diagnoser</a:t>
            </a:r>
          </a:p>
          <a:p>
            <a:r>
              <a:rPr lang="sv-SE" dirty="0"/>
              <a:t>Översättning till nationella språk  </a:t>
            </a:r>
            <a:br>
              <a:rPr lang="sv-SE" dirty="0"/>
            </a:br>
            <a:r>
              <a:rPr lang="sv-SE" dirty="0"/>
              <a:t>(ett nationellt åtagande, men WHO har skapat ett översättningsverktyg)</a:t>
            </a:r>
          </a:p>
          <a:p>
            <a:r>
              <a:rPr lang="sv-SE" dirty="0"/>
              <a:t>Testning av ICD-11. ICD </a:t>
            </a:r>
            <a:r>
              <a:rPr lang="sv-SE" dirty="0" err="1"/>
              <a:t>FiT</a:t>
            </a:r>
            <a:endParaRPr lang="sv-SE" dirty="0"/>
          </a:p>
          <a:p>
            <a:r>
              <a:rPr lang="sv-SE" dirty="0"/>
              <a:t>Vilka länder förbereder för ICD-11?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BFB50B-D2FF-49D3-B7A0-0578D694560C}"/>
              </a:ext>
            </a:extLst>
          </p:cNvPr>
          <p:cNvSpPr/>
          <p:nvPr/>
        </p:nvSpPr>
        <p:spPr>
          <a:xfrm>
            <a:off x="2152650" y="6047278"/>
            <a:ext cx="645721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AU" sz="3600" dirty="0">
                <a:solidFill>
                  <a:srgbClr val="FF0000"/>
                </a:solidFill>
              </a:rPr>
              <a:t>https://icd.who.int/dev11/l-m/en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F7CC4BF9-BF50-4615-A2C3-05819C60EAE1}"/>
              </a:ext>
            </a:extLst>
          </p:cNvPr>
          <p:cNvGrpSpPr/>
          <p:nvPr/>
        </p:nvGrpSpPr>
        <p:grpSpPr>
          <a:xfrm>
            <a:off x="10475649" y="146039"/>
            <a:ext cx="1217723" cy="1624190"/>
            <a:chOff x="5871920" y="1628800"/>
            <a:chExt cx="2372488" cy="3613170"/>
          </a:xfrm>
        </p:grpSpPr>
        <p:pic>
          <p:nvPicPr>
            <p:cNvPr id="6" name="Picture 4" descr="Potential Covers 23 March 2010">
              <a:extLst>
                <a:ext uri="{FF2B5EF4-FFF2-40B4-BE49-F238E27FC236}">
                  <a16:creationId xmlns:a16="http://schemas.microsoft.com/office/drawing/2014/main" id="{547822AE-4F20-43D1-85E9-201CDBEA0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51A8407-7A7B-4251-B197-CF3C359BC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287D7F-1435-4E46-9835-9EAE5D60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018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AA1673E-F3E3-4326-979E-6032C95C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996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8942" t="14616" r="11923" b="7415"/>
          <a:stretch/>
        </p:blipFill>
        <p:spPr>
          <a:xfrm>
            <a:off x="1524001" y="879232"/>
            <a:ext cx="9036379" cy="5732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2187820" y="66189"/>
            <a:ext cx="7886700" cy="540481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err="1"/>
              <a:t>Coding</a:t>
            </a:r>
            <a:r>
              <a:rPr lang="sv-SE" b="1" dirty="0"/>
              <a:t> </a:t>
            </a:r>
            <a:r>
              <a:rPr lang="sv-SE" b="1" dirty="0" err="1"/>
              <a:t>Tool</a:t>
            </a:r>
            <a:endParaRPr lang="sv-SE" b="1" dirty="0"/>
          </a:p>
        </p:txBody>
      </p:sp>
      <p:sp>
        <p:nvSpPr>
          <p:cNvPr id="5" name="Pil: höger 4"/>
          <p:cNvSpPr/>
          <p:nvPr/>
        </p:nvSpPr>
        <p:spPr>
          <a:xfrm rot="10800000">
            <a:off x="9231812" y="2672862"/>
            <a:ext cx="712177" cy="24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A2D20E9-F608-4AC2-90E6-18959E88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365125"/>
          </a:xfrm>
        </p:spPr>
        <p:txBody>
          <a:bodyPr/>
          <a:lstStyle/>
          <a:p>
            <a:r>
              <a:rPr lang="sv-SE" dirty="0" err="1">
                <a:solidFill>
                  <a:prstClr val="black">
                    <a:tint val="75000"/>
                  </a:prstClr>
                </a:solidFill>
              </a:rPr>
              <a:t>olafr</a:t>
            </a:r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black">
                    <a:tint val="75000"/>
                  </a:prstClr>
                </a:solidFill>
              </a:rPr>
              <a:t>steinum</a:t>
            </a:r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7F01E-BD59-43CA-A6AA-CD8F2E54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2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14" y="640722"/>
            <a:ext cx="10127372" cy="5681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2187820" y="66189"/>
            <a:ext cx="7886700" cy="540481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</p:txBody>
      </p:sp>
      <p:sp>
        <p:nvSpPr>
          <p:cNvPr id="5" name="Pil: höger 4"/>
          <p:cNvSpPr/>
          <p:nvPr/>
        </p:nvSpPr>
        <p:spPr>
          <a:xfrm rot="12868376">
            <a:off x="9989640" y="1253118"/>
            <a:ext cx="712177" cy="24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4351FAE-7984-4CD6-8DCF-F73CA8DE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420" y="6426686"/>
            <a:ext cx="4114800" cy="365125"/>
          </a:xfrm>
        </p:spPr>
        <p:txBody>
          <a:bodyPr/>
          <a:lstStyle/>
          <a:p>
            <a:pPr algn="l"/>
            <a:r>
              <a:rPr lang="sv-SE">
                <a:solidFill>
                  <a:prstClr val="black">
                    <a:tint val="75000"/>
                  </a:prstClr>
                </a:solidFill>
              </a:rPr>
              <a:t>olafr steinum 2018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CAA06D-A324-49C2-87EB-3A62C014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9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87820" y="66189"/>
            <a:ext cx="7886700" cy="540481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endParaRPr lang="sv-SE" sz="27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9210" r="12462"/>
          <a:stretch/>
        </p:blipFill>
        <p:spPr>
          <a:xfrm>
            <a:off x="1809751" y="545124"/>
            <a:ext cx="8642838" cy="6206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27E25D-D6DB-4C16-835B-855F9948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C937F72-B185-4C16-ABE3-7BA7D528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66" y="6492813"/>
            <a:ext cx="1731885" cy="365125"/>
          </a:xfrm>
        </p:spPr>
        <p:txBody>
          <a:bodyPr/>
          <a:lstStyle/>
          <a:p>
            <a:pPr algn="l"/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90022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C935-97F2-4F05-A183-0CB7ADAB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1D34-35E0-4BE0-ACEA-A726625F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C68D6-1A1F-4AE5-8508-DE41EA94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4616" r="2019" b="5213"/>
          <a:stretch/>
        </p:blipFill>
        <p:spPr>
          <a:xfrm>
            <a:off x="878903" y="0"/>
            <a:ext cx="10386868" cy="6791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llips 5"/>
          <p:cNvSpPr/>
          <p:nvPr/>
        </p:nvSpPr>
        <p:spPr>
          <a:xfrm>
            <a:off x="1548628" y="768774"/>
            <a:ext cx="1951892" cy="650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35E38E8-EBFB-4751-BCDD-C7489D03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420" y="6426686"/>
            <a:ext cx="4114800" cy="365125"/>
          </a:xfrm>
        </p:spPr>
        <p:txBody>
          <a:bodyPr/>
          <a:lstStyle/>
          <a:p>
            <a:pPr algn="l"/>
            <a:r>
              <a:rPr lang="sv-SE" dirty="0" err="1">
                <a:solidFill>
                  <a:prstClr val="black">
                    <a:tint val="75000"/>
                  </a:prstClr>
                </a:solidFill>
              </a:rPr>
              <a:t>olafr</a:t>
            </a:r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black">
                    <a:tint val="75000"/>
                  </a:prstClr>
                </a:solidFill>
              </a:rPr>
              <a:t>steinum</a:t>
            </a:r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31CA6A-2F56-40E4-91A5-7BDF2995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39" y="6244123"/>
            <a:ext cx="2743200" cy="365125"/>
          </a:xfrm>
        </p:spPr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53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5557-0EF1-4D53-A175-3ED30512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C561-C940-4F2F-8ECF-78E8C73B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29396-A32B-42BC-B329-4F15219D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4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D8F-E4F5-4638-A6A0-77E97D75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6EE0-D8B1-4CA6-AEA5-470C4130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B30C2-4051-4006-BD04-1862F178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79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1C8F27-3105-458D-9B75-63FB85AB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E125EE-4989-4849-9627-CFF0D7C8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264" y="0"/>
            <a:ext cx="5456509" cy="6858000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C28DA8-C70D-4064-BFAA-166AC437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CA2CB0-3F6F-4644-B0D5-5B328417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848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95E12B-10CE-4A24-AECF-70E226AC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+mn-lt"/>
              </a:rPr>
              <a:t>Cluster </a:t>
            </a:r>
            <a:r>
              <a:rPr lang="sv-SE" sz="3200" dirty="0" err="1">
                <a:latin typeface="+mn-lt"/>
              </a:rPr>
              <a:t>Coding</a:t>
            </a:r>
            <a:endParaRPr lang="sv-SE" sz="32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99F811-4219-4747-ADA2-2325B02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1253331"/>
            <a:ext cx="10515600" cy="4351338"/>
          </a:xfrm>
        </p:spPr>
        <p:txBody>
          <a:bodyPr/>
          <a:lstStyle/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sv-SE" dirty="0"/>
              <a:t>Första koden är ’huvudkoden’, ’sjukdomen’, ’grundproblemet’ och kan endast vara en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’</a:t>
            </a:r>
          </a:p>
          <a:p>
            <a:pPr marL="0" indent="0">
              <a:buClr>
                <a:srgbClr val="FF0000"/>
              </a:buClr>
              <a:buSzPct val="70000"/>
              <a:buNone/>
            </a:pPr>
            <a:r>
              <a:rPr lang="sv-SE" dirty="0"/>
              <a:t>   Övriga koder i Cluster är tillägg eller modifikationer och kan vara  </a:t>
            </a:r>
            <a:br>
              <a:rPr lang="sv-SE" dirty="0"/>
            </a:br>
            <a:r>
              <a:rPr lang="sv-SE" dirty="0"/>
              <a:t>  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(s)’ eller ’extension </a:t>
            </a:r>
            <a:r>
              <a:rPr lang="sv-SE" dirty="0" err="1"/>
              <a:t>code</a:t>
            </a:r>
            <a:r>
              <a:rPr lang="sv-SE" dirty="0"/>
              <a:t>(s)’ eller  båda</a:t>
            </a:r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endParaRPr lang="sv-SE" dirty="0"/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sv-SE" dirty="0"/>
              <a:t>Om kombinationen består av flera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codes</a:t>
            </a:r>
            <a:r>
              <a:rPr lang="sv-SE" dirty="0"/>
              <a:t>’, kombineras dom med en ’/’ (snedstreck, ’forward slash’).</a:t>
            </a:r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sv-SE" dirty="0"/>
              <a:t>Om kombinationen består av en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’ och en eller  flera ’extension </a:t>
            </a:r>
            <a:r>
              <a:rPr lang="sv-SE" dirty="0" err="1"/>
              <a:t>code</a:t>
            </a:r>
            <a:r>
              <a:rPr lang="sv-SE" dirty="0"/>
              <a:t>(s)’, kombineras dom med en ’&amp;’ (’ampersand’)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3F9F9EC-FB5E-4A2E-BD2B-6ABD4DE7A8EB}"/>
              </a:ext>
            </a:extLst>
          </p:cNvPr>
          <p:cNvSpPr txBox="1"/>
          <p:nvPr/>
        </p:nvSpPr>
        <p:spPr>
          <a:xfrm>
            <a:off x="1086775" y="5480382"/>
            <a:ext cx="1022446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</a:rPr>
              <a:t>Exempel: Pneumoni, Grupp A streptokocker, med sepsis:  CA40.08&amp;XN7YG/1G90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3C7C6F-22CD-455F-8110-DBF46327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E0C6F3-321E-4C37-B1AB-D30BAA77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517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95E12B-10CE-4A24-AECF-70E226AC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+mn-lt"/>
              </a:rPr>
              <a:t>Cluster </a:t>
            </a:r>
            <a:r>
              <a:rPr lang="sv-SE" sz="3200" dirty="0" err="1">
                <a:latin typeface="+mn-lt"/>
              </a:rPr>
              <a:t>Coding</a:t>
            </a:r>
            <a:endParaRPr lang="sv-SE" sz="32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99F811-4219-4747-ADA2-2325B02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1253331"/>
            <a:ext cx="10515600" cy="4351338"/>
          </a:xfrm>
        </p:spPr>
        <p:txBody>
          <a:bodyPr/>
          <a:lstStyle/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sv-SE" dirty="0"/>
              <a:t>Första koden är ’huvudkoden’, ’sjukdomen’, ’grundproblemet’ och kan endast vara en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’</a:t>
            </a:r>
          </a:p>
          <a:p>
            <a:pPr marL="0" indent="0">
              <a:buClr>
                <a:srgbClr val="FF0000"/>
              </a:buClr>
              <a:buSzPct val="70000"/>
              <a:buNone/>
            </a:pPr>
            <a:r>
              <a:rPr lang="sv-SE" dirty="0"/>
              <a:t>   Övriga koder i Cluster är tillägg eller modifikationer och kan vara  </a:t>
            </a:r>
            <a:br>
              <a:rPr lang="sv-SE" dirty="0"/>
            </a:br>
            <a:r>
              <a:rPr lang="sv-SE" dirty="0"/>
              <a:t>  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(s)’ eller ’extension </a:t>
            </a:r>
            <a:r>
              <a:rPr lang="sv-SE" dirty="0" err="1"/>
              <a:t>code</a:t>
            </a:r>
            <a:r>
              <a:rPr lang="sv-SE" dirty="0"/>
              <a:t>(s)’ eller  båda</a:t>
            </a:r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endParaRPr lang="sv-SE" dirty="0"/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sv-SE" dirty="0"/>
              <a:t>Om kombinationen består av flera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codes</a:t>
            </a:r>
            <a:r>
              <a:rPr lang="sv-SE" dirty="0"/>
              <a:t>’, kombineras dom med en ’/’ (snedstreck, ’forward slash’).</a:t>
            </a:r>
          </a:p>
          <a:p>
            <a:pPr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sv-SE" dirty="0"/>
              <a:t>Om kombinationen består av en ’</a:t>
            </a:r>
            <a:r>
              <a:rPr lang="sv-SE" dirty="0" err="1"/>
              <a:t>stem</a:t>
            </a:r>
            <a:r>
              <a:rPr lang="sv-SE" dirty="0"/>
              <a:t> </a:t>
            </a:r>
            <a:r>
              <a:rPr lang="sv-SE" dirty="0" err="1"/>
              <a:t>code</a:t>
            </a:r>
            <a:r>
              <a:rPr lang="sv-SE" dirty="0"/>
              <a:t>’ och en eller  flera ’extension </a:t>
            </a:r>
            <a:r>
              <a:rPr lang="sv-SE" dirty="0" err="1"/>
              <a:t>code</a:t>
            </a:r>
            <a:r>
              <a:rPr lang="sv-SE" dirty="0"/>
              <a:t>(s)’, kombineras dom med en ’&amp;’ (’ampersand’)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3F9F9EC-FB5E-4A2E-BD2B-6ABD4DE7A8EB}"/>
              </a:ext>
            </a:extLst>
          </p:cNvPr>
          <p:cNvSpPr txBox="1"/>
          <p:nvPr/>
        </p:nvSpPr>
        <p:spPr>
          <a:xfrm>
            <a:off x="1086775" y="5480382"/>
            <a:ext cx="1022446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</a:rPr>
              <a:t>Exempel: Pneumoni, Grupp A streptokocker, med sepsis:  CA40.08&amp;XN7YG/1G90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3C7C6F-22CD-455F-8110-DBF46327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E0C6F3-321E-4C37-B1AB-D30BAA77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39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8578BF7-76DB-4ABC-8B2D-2C8E1718C429}"/>
              </a:ext>
            </a:extLst>
          </p:cNvPr>
          <p:cNvSpPr txBox="1"/>
          <p:nvPr/>
        </p:nvSpPr>
        <p:spPr>
          <a:xfrm>
            <a:off x="4038600" y="1331651"/>
            <a:ext cx="2923749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sv-SE" dirty="0"/>
          </a:p>
          <a:p>
            <a:r>
              <a:rPr lang="sv-SE" dirty="0"/>
              <a:t>	              </a:t>
            </a:r>
            <a:r>
              <a:rPr lang="sv-SE" sz="4000" dirty="0"/>
              <a:t>&amp;</a:t>
            </a:r>
          </a:p>
          <a:p>
            <a:r>
              <a:rPr lang="sv-SE" dirty="0"/>
              <a:t>   </a:t>
            </a:r>
            <a:r>
              <a:rPr lang="sv-SE" sz="2400" b="1" dirty="0" err="1"/>
              <a:t>Wikipedia</a:t>
            </a:r>
            <a:r>
              <a:rPr lang="sv-SE" sz="2400" b="1" dirty="0"/>
              <a:t>:</a:t>
            </a:r>
          </a:p>
          <a:p>
            <a:r>
              <a:rPr lang="sv-SE" sz="2400" dirty="0"/>
              <a:t>		ampersand      </a:t>
            </a:r>
          </a:p>
          <a:p>
            <a:r>
              <a:rPr lang="sv-SE" sz="2400" dirty="0"/>
              <a:t>		et-tecken</a:t>
            </a:r>
          </a:p>
          <a:p>
            <a:r>
              <a:rPr lang="sv-SE" sz="2400" dirty="0"/>
              <a:t>		och-tecken   </a:t>
            </a:r>
          </a:p>
          <a:p>
            <a:r>
              <a:rPr lang="sv-SE" sz="2400" dirty="0"/>
              <a:t>		snabel-och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20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/>
              <a:t>Fas</a:t>
            </a:r>
            <a:r>
              <a:rPr lang="en-AU" dirty="0"/>
              <a:t> 1 </a:t>
            </a:r>
            <a:r>
              <a:rPr lang="en-AU" dirty="0" err="1"/>
              <a:t>Kreativ</a:t>
            </a:r>
            <a:r>
              <a:rPr lang="en-AU" dirty="0"/>
              <a:t> diversity </a:t>
            </a:r>
            <a:br>
              <a:rPr lang="en-AU" dirty="0"/>
            </a:br>
            <a:r>
              <a:rPr lang="en-AU" sz="3200" dirty="0"/>
              <a:t>2007-2014</a:t>
            </a:r>
            <a:br>
              <a:rPr lang="en-AU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411"/>
            <a:ext cx="11198902" cy="4992432"/>
          </a:xfrm>
        </p:spPr>
        <p:txBody>
          <a:bodyPr>
            <a:normAutofit/>
          </a:bodyPr>
          <a:lstStyle/>
          <a:p>
            <a:r>
              <a:rPr lang="en-AU" altLang="en-US" dirty="0">
                <a:solidFill>
                  <a:srgbClr val="0070C0"/>
                </a:solidFill>
              </a:rPr>
              <a:t>WHO </a:t>
            </a:r>
            <a:r>
              <a:rPr lang="en-AU" altLang="en-US" dirty="0" err="1">
                <a:solidFill>
                  <a:srgbClr val="0070C0"/>
                </a:solidFill>
              </a:rPr>
              <a:t>inbjöd</a:t>
            </a:r>
            <a:r>
              <a:rPr lang="en-AU" altLang="en-US" dirty="0">
                <a:solidFill>
                  <a:srgbClr val="0070C0"/>
                </a:solidFill>
              </a:rPr>
              <a:t> till </a:t>
            </a:r>
            <a:r>
              <a:rPr lang="en-AU" altLang="en-US" dirty="0" err="1">
                <a:solidFill>
                  <a:srgbClr val="0070C0"/>
                </a:solidFill>
              </a:rPr>
              <a:t>deltagande</a:t>
            </a:r>
            <a:r>
              <a:rPr lang="en-AU" altLang="en-US" dirty="0">
                <a:solidFill>
                  <a:srgbClr val="0070C0"/>
                </a:solidFill>
              </a:rPr>
              <a:t> (input) </a:t>
            </a:r>
          </a:p>
          <a:p>
            <a:pPr marL="457200" lvl="1" indent="0">
              <a:buNone/>
            </a:pPr>
            <a:r>
              <a:rPr lang="en-AU" altLang="en-US" sz="2000" dirty="0"/>
              <a:t>WHO </a:t>
            </a:r>
            <a:r>
              <a:rPr lang="en-AU" altLang="en-US" sz="2000" dirty="0" err="1"/>
              <a:t>skapade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en</a:t>
            </a:r>
            <a:r>
              <a:rPr lang="en-AU" altLang="en-US" sz="2000" dirty="0"/>
              <a:t> Revision Steering Group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ca 30 </a:t>
            </a:r>
            <a:r>
              <a:rPr lang="en-AU" altLang="en-US" sz="2000" dirty="0">
                <a:solidFill>
                  <a:srgbClr val="FF0000"/>
                </a:solidFill>
              </a:rPr>
              <a:t>Topic Advisory Groups (TAGs)</a:t>
            </a:r>
            <a:r>
              <a:rPr lang="en-AU" altLang="en-US" sz="2000" dirty="0"/>
              <a:t>.</a:t>
            </a:r>
          </a:p>
          <a:p>
            <a:pPr marL="457200" lvl="1" indent="0">
              <a:buNone/>
            </a:pPr>
            <a:r>
              <a:rPr lang="en-AU" altLang="en-US" sz="2000" dirty="0" err="1"/>
              <a:t>Diskuterade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principer</a:t>
            </a:r>
            <a:r>
              <a:rPr lang="en-AU" altLang="en-US" sz="2000" dirty="0"/>
              <a:t>, design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samarbete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bl</a:t>
            </a:r>
            <a:r>
              <a:rPr lang="en-AU" altLang="en-US" sz="2000" dirty="0"/>
              <a:t> a ‘</a:t>
            </a:r>
            <a:r>
              <a:rPr lang="en-AU" altLang="en-US" sz="2000" dirty="0" err="1"/>
              <a:t>iCamp</a:t>
            </a:r>
            <a:r>
              <a:rPr lang="en-AU" altLang="en-US" sz="2000" dirty="0"/>
              <a:t>’ </a:t>
            </a:r>
            <a:r>
              <a:rPr lang="en-AU" altLang="en-US" sz="2000" dirty="0" err="1"/>
              <a:t>möten</a:t>
            </a:r>
            <a:r>
              <a:rPr lang="en-AU" altLang="en-US" sz="2000" dirty="0"/>
              <a:t>.</a:t>
            </a:r>
          </a:p>
          <a:p>
            <a:pPr marL="457200" lvl="1" indent="0">
              <a:buNone/>
            </a:pPr>
            <a:r>
              <a:rPr lang="en-AU" altLang="en-US" sz="2000" dirty="0" err="1"/>
              <a:t>Beslut</a:t>
            </a:r>
            <a:r>
              <a:rPr lang="en-AU" altLang="en-US" sz="2000" dirty="0"/>
              <a:t>  om </a:t>
            </a:r>
            <a:r>
              <a:rPr lang="en-AU" altLang="en-US" sz="2000" dirty="0" err="1"/>
              <a:t>struktur</a:t>
            </a:r>
            <a:r>
              <a:rPr lang="en-AU" altLang="en-US" sz="2000" dirty="0"/>
              <a:t> (</a:t>
            </a:r>
            <a:r>
              <a:rPr lang="en-AU" altLang="en-US" sz="2000" dirty="0" err="1"/>
              <a:t>bl</a:t>
            </a:r>
            <a:r>
              <a:rPr lang="en-AU" altLang="en-US" sz="2000" dirty="0"/>
              <a:t> a  </a:t>
            </a:r>
            <a:r>
              <a:rPr lang="en-AU" altLang="en-US" sz="2000" dirty="0" err="1"/>
              <a:t>beslutet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att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skapa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en</a:t>
            </a:r>
            <a:r>
              <a:rPr lang="en-AU" altLang="en-US" sz="2000" dirty="0"/>
              <a:t> </a:t>
            </a:r>
            <a:r>
              <a:rPr lang="en-AU" altLang="en-US" sz="2000" i="1" dirty="0" err="1"/>
              <a:t>gemensam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klassifikation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mortalitet</a:t>
            </a:r>
            <a:r>
              <a:rPr lang="en-AU" altLang="en-US" sz="2000" dirty="0"/>
              <a:t> &amp; </a:t>
            </a:r>
            <a:r>
              <a:rPr lang="en-AU" altLang="en-US" sz="2000" dirty="0" err="1"/>
              <a:t>morbiditet</a:t>
            </a:r>
            <a:r>
              <a:rPr lang="en-AU" altLang="en-US" sz="2000" dirty="0"/>
              <a:t>)</a:t>
            </a:r>
          </a:p>
          <a:p>
            <a:pPr marL="457200" lvl="1" indent="0">
              <a:buNone/>
            </a:pPr>
            <a:r>
              <a:rPr lang="en-AU" altLang="en-US" sz="2000" dirty="0"/>
              <a:t>TAGs </a:t>
            </a:r>
            <a:r>
              <a:rPr lang="en-AU" altLang="en-US" sz="2000" dirty="0" err="1"/>
              <a:t>granskade</a:t>
            </a:r>
            <a:r>
              <a:rPr lang="en-AU" altLang="en-US" sz="2000" dirty="0"/>
              <a:t> ICD-10 </a:t>
            </a:r>
            <a:r>
              <a:rPr lang="en-AU" altLang="en-US" sz="2000" dirty="0" err="1"/>
              <a:t>innehåll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skisserade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på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reviderade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förslag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ICD-11.</a:t>
            </a:r>
          </a:p>
          <a:p>
            <a:pPr marL="457200" lvl="1" indent="0">
              <a:buNone/>
            </a:pPr>
            <a:r>
              <a:rPr lang="en-AU" altLang="en-US" sz="2000" dirty="0" err="1"/>
              <a:t>Förslag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skrevs</a:t>
            </a:r>
            <a:r>
              <a:rPr lang="en-AU" altLang="en-US" sz="2000" dirty="0"/>
              <a:t> in </a:t>
            </a:r>
            <a:r>
              <a:rPr lang="en-AU" altLang="en-US" sz="2000" dirty="0" err="1"/>
              <a:t>i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iCAT-platformen</a:t>
            </a:r>
            <a:r>
              <a:rPr lang="en-AU" altLang="en-US" sz="2000" dirty="0"/>
              <a:t> – </a:t>
            </a:r>
            <a:r>
              <a:rPr lang="en-AU" altLang="en-US" sz="2000" dirty="0" err="1"/>
              <a:t>av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många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författare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med </a:t>
            </a:r>
            <a:r>
              <a:rPr lang="en-AU" altLang="en-US" sz="2000" dirty="0" err="1"/>
              <a:t>olik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stil</a:t>
            </a:r>
            <a:r>
              <a:rPr lang="en-AU" altLang="en-US" sz="2000" dirty="0"/>
              <a:t>.</a:t>
            </a:r>
          </a:p>
          <a:p>
            <a:pPr marL="457200" lvl="1" indent="0">
              <a:buNone/>
            </a:pPr>
            <a:r>
              <a:rPr lang="en-AU" altLang="en-US" sz="2000" dirty="0"/>
              <a:t>WHO </a:t>
            </a:r>
            <a:r>
              <a:rPr lang="en-AU" altLang="en-US" sz="2000" dirty="0" err="1"/>
              <a:t>mottog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även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råd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kommentarer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från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andra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individuellt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eller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från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grupper</a:t>
            </a:r>
            <a:endParaRPr lang="en-AU" altLang="en-US" sz="2000" dirty="0"/>
          </a:p>
          <a:p>
            <a:r>
              <a:rPr lang="en-AU" altLang="en-US" dirty="0" err="1">
                <a:solidFill>
                  <a:srgbClr val="0070C0"/>
                </a:solidFill>
              </a:rPr>
              <a:t>Utvecklade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och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byggde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tekniska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basfunktioner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altLang="en-US" sz="2000" dirty="0" err="1"/>
              <a:t>Professorer</a:t>
            </a:r>
            <a:r>
              <a:rPr lang="en-AU" altLang="en-US" sz="2000" dirty="0"/>
              <a:t> Mark </a:t>
            </a:r>
            <a:r>
              <a:rPr lang="en-AU" altLang="en-US" sz="2000" dirty="0" err="1"/>
              <a:t>Musen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Chris Chute </a:t>
            </a:r>
            <a:r>
              <a:rPr lang="en-AU" altLang="en-US" sz="2000" dirty="0" err="1"/>
              <a:t>leder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arbetet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genom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en</a:t>
            </a:r>
            <a:r>
              <a:rPr lang="en-AU" altLang="en-US" sz="2000" dirty="0"/>
              <a:t>  </a:t>
            </a:r>
            <a:br>
              <a:rPr lang="en-AU" altLang="en-US" sz="2000" dirty="0"/>
            </a:br>
            <a:r>
              <a:rPr lang="en-AU" altLang="en-US" sz="2000" dirty="0"/>
              <a:t>TAG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Health Information Management</a:t>
            </a:r>
          </a:p>
          <a:p>
            <a:pPr marL="457200" lvl="1" indent="0">
              <a:buNone/>
            </a:pPr>
            <a:r>
              <a:rPr lang="en-AU" altLang="en-US" sz="2000" dirty="0"/>
              <a:t>Can </a:t>
            </a:r>
            <a:r>
              <a:rPr lang="en-AU" altLang="en-US" sz="2000" dirty="0" err="1"/>
              <a:t>Çelik</a:t>
            </a:r>
            <a:r>
              <a:rPr lang="en-AU" altLang="en-US" sz="2000" dirty="0"/>
              <a:t> </a:t>
            </a:r>
            <a:r>
              <a:rPr lang="en-AU" altLang="en-US" sz="2000" dirty="0" err="1"/>
              <a:t>ved</a:t>
            </a:r>
            <a:r>
              <a:rPr lang="en-AU" altLang="en-US" sz="2000" dirty="0"/>
              <a:t> WHO HQ: </a:t>
            </a:r>
            <a:r>
              <a:rPr lang="en-AU" altLang="en-US" sz="2000" dirty="0" err="1"/>
              <a:t>har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nyckelroll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att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bygga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goda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elektroniska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verktyg</a:t>
            </a:r>
            <a:endParaRPr lang="en-AU" altLang="en-US" sz="2000" dirty="0"/>
          </a:p>
          <a:p>
            <a:pPr marL="457200" lvl="1" indent="0">
              <a:buNone/>
            </a:pPr>
            <a:r>
              <a:rPr lang="en-AU" altLang="en-US" sz="2000" dirty="0" err="1"/>
              <a:t>Teknisk</a:t>
            </a:r>
            <a:r>
              <a:rPr lang="en-AU" altLang="en-US" sz="2000" dirty="0"/>
              <a:t> support </a:t>
            </a:r>
            <a:r>
              <a:rPr lang="en-AU" altLang="en-US" sz="2000" dirty="0" err="1"/>
              <a:t>från</a:t>
            </a:r>
            <a:r>
              <a:rPr lang="en-AU" altLang="en-US" sz="2000" dirty="0"/>
              <a:t> Stanford University </a:t>
            </a:r>
            <a:r>
              <a:rPr lang="en-US" sz="2000" dirty="0">
                <a:sym typeface="Wingdings"/>
              </a:rPr>
              <a:t>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iCAT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platformen</a:t>
            </a:r>
            <a:endParaRPr lang="en-AU" altLang="en-US" sz="2000" dirty="0"/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787CEED-D161-4D7B-B1A8-ECA60BA8BE48}"/>
              </a:ext>
            </a:extLst>
          </p:cNvPr>
          <p:cNvGrpSpPr/>
          <p:nvPr/>
        </p:nvGrpSpPr>
        <p:grpSpPr>
          <a:xfrm>
            <a:off x="10768614" y="146039"/>
            <a:ext cx="924758" cy="1132345"/>
            <a:chOff x="5871920" y="1628800"/>
            <a:chExt cx="2372488" cy="3613170"/>
          </a:xfrm>
        </p:grpSpPr>
        <p:pic>
          <p:nvPicPr>
            <p:cNvPr id="5" name="Picture 4" descr="Potential Covers 23 March 2010">
              <a:extLst>
                <a:ext uri="{FF2B5EF4-FFF2-40B4-BE49-F238E27FC236}">
                  <a16:creationId xmlns:a16="http://schemas.microsoft.com/office/drawing/2014/main" id="{7C47365E-17B5-4A21-A7B7-A5B1E05E3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0B0995F-8304-475E-B905-6896155F0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026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D8F-E4F5-4638-A6A0-77E97D75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6EE0-D8B1-4CA6-AEA5-470C4130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7D6C7E6-5D82-42BA-BAFF-A0FFBD03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7F6F5-C838-4329-A001-5137A4F8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4"/>
            <a:ext cx="10515600" cy="531520"/>
          </a:xfrm>
        </p:spPr>
        <p:txBody>
          <a:bodyPr>
            <a:normAutofit/>
          </a:bodyPr>
          <a:lstStyle/>
          <a:p>
            <a:r>
              <a:rPr lang="sv-SE" sz="3200" dirty="0" err="1"/>
              <a:t>Duodenalulcus</a:t>
            </a:r>
            <a:r>
              <a:rPr lang="sv-SE" sz="3200" dirty="0"/>
              <a:t>  med akut blödning (1)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B1D8AD-4854-4C2E-B748-7044E69B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931"/>
            <a:ext cx="12192000" cy="552250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A6B9F5-0E97-4C78-88B7-397E6396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353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2E9032-A5F0-4F79-A630-2861C0BD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604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7F6F5-C838-4329-A001-5137A4F8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4"/>
            <a:ext cx="10515600" cy="531520"/>
          </a:xfrm>
        </p:spPr>
        <p:txBody>
          <a:bodyPr>
            <a:normAutofit/>
          </a:bodyPr>
          <a:lstStyle/>
          <a:p>
            <a:r>
              <a:rPr lang="sv-SE" sz="3200" dirty="0" err="1"/>
              <a:t>Duodenalulcus</a:t>
            </a:r>
            <a:r>
              <a:rPr lang="sv-SE" sz="3200" dirty="0"/>
              <a:t>  med akut blödning (1)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78D034-9E83-4D5D-BDA5-FC869106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08" y="754604"/>
            <a:ext cx="10515600" cy="60466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69345A-C33E-44F8-93F7-7D837D5C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485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0A063-DBF6-4F81-80EA-00529B74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/>
          </a:bodyPr>
          <a:lstStyle/>
          <a:p>
            <a:r>
              <a:rPr lang="sv-SE" sz="3200" dirty="0" err="1"/>
              <a:t>Duodenalulcus</a:t>
            </a:r>
            <a:r>
              <a:rPr lang="sv-SE" sz="3200" dirty="0"/>
              <a:t>  med akut blödning </a:t>
            </a:r>
            <a:r>
              <a:rPr lang="sv-SE" sz="3200" dirty="0">
                <a:latin typeface="+mn-lt"/>
              </a:rPr>
              <a:t>(1)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EADDB3B-8CDE-4F75-8BC5-00C433A9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1" y="2047586"/>
            <a:ext cx="11691969" cy="2514254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19B7F05-7886-49EE-A929-AA0236FB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08E285-9B1E-4A32-93E4-25209770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864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7F6F5-C838-4329-A001-5137A4F8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4"/>
            <a:ext cx="10515600" cy="531520"/>
          </a:xfrm>
        </p:spPr>
        <p:txBody>
          <a:bodyPr>
            <a:normAutofit/>
          </a:bodyPr>
          <a:lstStyle/>
          <a:p>
            <a:r>
              <a:rPr lang="sv-SE" sz="3200" dirty="0" err="1"/>
              <a:t>Duodenalulcus</a:t>
            </a:r>
            <a:r>
              <a:rPr lang="sv-SE" sz="3200" dirty="0"/>
              <a:t>  med akut blödning (2)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70CD5CD-86FD-47C1-A3C5-D0D4959A9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1"/>
          <a:stretch/>
        </p:blipFill>
        <p:spPr>
          <a:xfrm>
            <a:off x="332912" y="1141503"/>
            <a:ext cx="11526175" cy="45749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C8315E-4E2A-4A8C-B74F-0938F1F5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F3A111-C4C0-46CA-ADC1-0156FD66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277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7F6F5-C838-4329-A001-5137A4F8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98794"/>
            <a:ext cx="10515600" cy="531520"/>
          </a:xfrm>
        </p:spPr>
        <p:txBody>
          <a:bodyPr>
            <a:normAutofit/>
          </a:bodyPr>
          <a:lstStyle/>
          <a:p>
            <a:r>
              <a:rPr lang="sv-SE" sz="3200" dirty="0" err="1"/>
              <a:t>Duodenalulcus</a:t>
            </a:r>
            <a:r>
              <a:rPr lang="sv-SE" sz="3200" dirty="0"/>
              <a:t>  med akut blödning (2)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D43B9F-C5E8-411B-BE2F-19F61A7A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8" y="630314"/>
            <a:ext cx="10422629" cy="61116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4F912B-9CE9-46DC-8C00-3CB2BE9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377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68779-1A52-44CD-8088-E9526A55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995082" cy="833360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latin typeface="+mn-lt"/>
              </a:rPr>
              <a:t>Diabetes </a:t>
            </a:r>
            <a:r>
              <a:rPr lang="sv-SE" sz="3200" dirty="0" err="1">
                <a:latin typeface="+mn-lt"/>
              </a:rPr>
              <a:t>mellitus</a:t>
            </a:r>
            <a:r>
              <a:rPr lang="sv-SE" sz="3200" dirty="0">
                <a:latin typeface="+mn-lt"/>
              </a:rPr>
              <a:t> och diabeteskomplikation</a:t>
            </a:r>
            <a:br>
              <a:rPr lang="sv-SE" sz="3200" dirty="0">
                <a:latin typeface="+mn-lt"/>
              </a:rPr>
            </a:br>
            <a:r>
              <a:rPr lang="sv-SE" sz="3200" dirty="0">
                <a:latin typeface="+mn-lt"/>
              </a:rPr>
              <a:t>Vad är fokus för den aktuella kontakten?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E2CF32-6694-450F-9346-9820CE8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0" y="1536192"/>
            <a:ext cx="11413612" cy="446227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9A264FC-CE78-4919-ACA2-26198F32EBBD}"/>
              </a:ext>
            </a:extLst>
          </p:cNvPr>
          <p:cNvSpPr txBox="1"/>
          <p:nvPr/>
        </p:nvSpPr>
        <p:spPr>
          <a:xfrm>
            <a:off x="4883577" y="3651578"/>
            <a:ext cx="121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eller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D066BF-EB9E-4C03-869E-D0F506E7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D94049-B6B6-4251-B5BE-2C79056F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260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CC04AC-C3F0-4BC1-8F11-13B0B4C1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22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002060"/>
                </a:solidFill>
                <a:latin typeface="+mn-lt"/>
              </a:rPr>
              <a:t>Exempel på multipla cluster:</a:t>
            </a:r>
            <a:br>
              <a:rPr lang="sv-SE" sz="3200" dirty="0">
                <a:solidFill>
                  <a:srgbClr val="002060"/>
                </a:solidFill>
                <a:latin typeface="+mn-lt"/>
              </a:rPr>
            </a:br>
            <a:r>
              <a:rPr lang="sv-SE" sz="2800" dirty="0">
                <a:solidFill>
                  <a:srgbClr val="002060"/>
                </a:solidFill>
                <a:latin typeface="+mn-lt"/>
              </a:rPr>
              <a:t>Fotgängare, </a:t>
            </a:r>
            <a:r>
              <a:rPr lang="sv-SE" sz="2800" dirty="0" err="1">
                <a:solidFill>
                  <a:srgbClr val="002060"/>
                </a:solidFill>
                <a:latin typeface="+mn-lt"/>
              </a:rPr>
              <a:t>commotio</a:t>
            </a:r>
            <a:r>
              <a:rPr lang="sv-SE" sz="2800" dirty="0">
                <a:solidFill>
                  <a:srgbClr val="002060"/>
                </a:solidFill>
                <a:latin typeface="+mn-lt"/>
              </a:rPr>
              <a:t> och </a:t>
            </a:r>
            <a:r>
              <a:rPr lang="sv-SE" sz="2800" dirty="0" err="1">
                <a:solidFill>
                  <a:srgbClr val="002060"/>
                </a:solidFill>
                <a:latin typeface="+mn-lt"/>
              </a:rPr>
              <a:t>ulnafraktur</a:t>
            </a:r>
            <a:r>
              <a:rPr lang="sv-SE" sz="2800" dirty="0">
                <a:solidFill>
                  <a:srgbClr val="002060"/>
                </a:solidFill>
                <a:latin typeface="+mn-lt"/>
              </a:rPr>
              <a:t> efter fall på trottoar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24D354-3699-4B5E-A699-610C88597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2" y="1351518"/>
            <a:ext cx="11041860" cy="5130800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4A140FB7-0C05-45F6-95AB-B452F80CA40C}"/>
              </a:ext>
            </a:extLst>
          </p:cNvPr>
          <p:cNvCxnSpPr/>
          <p:nvPr/>
        </p:nvCxnSpPr>
        <p:spPr>
          <a:xfrm>
            <a:off x="559293" y="2183902"/>
            <a:ext cx="13671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E61D3C6-85D5-4865-961E-73D336B2EB99}"/>
              </a:ext>
            </a:extLst>
          </p:cNvPr>
          <p:cNvCxnSpPr/>
          <p:nvPr/>
        </p:nvCxnSpPr>
        <p:spPr>
          <a:xfrm>
            <a:off x="560767" y="4644501"/>
            <a:ext cx="13671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90E3F2D-6909-4B10-B48D-224E3AA9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318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D66EAE-7027-4D7F-9D8B-83B77C6C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47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BBDE6F-EFD3-473F-84D5-C8C65649CD63}"/>
              </a:ext>
            </a:extLst>
          </p:cNvPr>
          <p:cNvSpPr/>
          <p:nvPr/>
        </p:nvSpPr>
        <p:spPr>
          <a:xfrm>
            <a:off x="1997476" y="1477485"/>
            <a:ext cx="8673483" cy="365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CFA3DF-204A-4056-8D7B-73BFD38B1B14}"/>
              </a:ext>
            </a:extLst>
          </p:cNvPr>
          <p:cNvSpPr/>
          <p:nvPr/>
        </p:nvSpPr>
        <p:spPr>
          <a:xfrm>
            <a:off x="1997476" y="3613212"/>
            <a:ext cx="8673483" cy="727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4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9218B-3AFD-4981-8C3C-7E9018C4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r>
              <a:rPr lang="sv-SE" dirty="0"/>
              <a:t>Exempelförslag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53F7DD-5CA0-42FD-8AF9-736E40DB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Akut appendicit med lokaliserad peritonit och perforation</a:t>
            </a:r>
          </a:p>
          <a:p>
            <a:pPr marL="0" indent="0">
              <a:buNone/>
            </a:pPr>
            <a:r>
              <a:rPr lang="sv-SE" dirty="0"/>
              <a:t>DB10.01 / MG74.4  eller MG74.4Y / DB10.01 eller DD10.00 &amp; XA8PW4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Influenza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Uvi</a:t>
            </a:r>
            <a:r>
              <a:rPr lang="sv-SE" dirty="0"/>
              <a:t> &amp; E </a:t>
            </a:r>
            <a:r>
              <a:rPr lang="sv-SE" dirty="0" err="1"/>
              <a:t>coli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Bimalleolärfraktur</a:t>
            </a:r>
            <a:r>
              <a:rPr lang="sv-SE" dirty="0"/>
              <a:t> </a:t>
            </a:r>
            <a:r>
              <a:rPr lang="sv-SE" dirty="0" err="1"/>
              <a:t>pga</a:t>
            </a:r>
            <a:r>
              <a:rPr lang="sv-SE" dirty="0"/>
              <a:t> skidolycka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D79FD0-1252-4A3F-8A63-F466ADB3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3D153A-9357-4704-8119-859C7FDE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11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AC6212C-C609-4D1D-BD41-D9D26931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" y="1477625"/>
            <a:ext cx="4897792" cy="3601318"/>
          </a:xfrm>
          <a:prstGeom prst="rect">
            <a:avLst/>
          </a:prstGeom>
          <a:ln>
            <a:noFill/>
          </a:ln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B5144C8B-17EB-459C-971F-B9C72151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77" y="1231943"/>
            <a:ext cx="7724701" cy="309921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95B678-ECAB-4230-A44E-05832F1B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47" y="158542"/>
            <a:ext cx="9095173" cy="102981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Övningsexempel 1:</a:t>
            </a:r>
            <a:br>
              <a:rPr lang="sv-SE" dirty="0"/>
            </a:br>
            <a:r>
              <a:rPr lang="sv-SE" sz="4000" dirty="0"/>
              <a:t>Intracerebral blödning i temporalloben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A064C8-839E-43F7-A6AD-E471F26F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3" y="5421931"/>
            <a:ext cx="2792767" cy="7579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EA73C2-87B3-4DFA-A59A-E77EE71D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5152"/>
            <a:ext cx="2184647" cy="365125"/>
          </a:xfrm>
        </p:spPr>
        <p:txBody>
          <a:bodyPr/>
          <a:lstStyle/>
          <a:p>
            <a:pPr algn="l"/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F3482F-0AC9-48AC-9E14-7EE1F8CD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316" y="6492875"/>
            <a:ext cx="594063" cy="365125"/>
          </a:xfrm>
        </p:spPr>
        <p:txBody>
          <a:bodyPr/>
          <a:lstStyle/>
          <a:p>
            <a:fld id="{C31B29E6-5D95-45E6-9768-3ABEA4AB4F0D}" type="slidenum">
              <a:rPr lang="sv-SE" smtClean="0"/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77A19C-0150-407F-82FA-214FD501C6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35" r="2733" b="13658"/>
          <a:stretch/>
        </p:blipFill>
        <p:spPr>
          <a:xfrm>
            <a:off x="7226363" y="4308114"/>
            <a:ext cx="4965637" cy="257578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F3C5676-B5A0-4859-B484-D160F1EB927E}"/>
              </a:ext>
            </a:extLst>
          </p:cNvPr>
          <p:cNvSpPr txBox="1"/>
          <p:nvPr/>
        </p:nvSpPr>
        <p:spPr>
          <a:xfrm>
            <a:off x="476046" y="117910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ICD-10-SE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2CFB698-A29C-48B5-BCA4-650B213E6490}"/>
              </a:ext>
            </a:extLst>
          </p:cNvPr>
          <p:cNvSpPr/>
          <p:nvPr/>
        </p:nvSpPr>
        <p:spPr>
          <a:xfrm>
            <a:off x="420950" y="1241250"/>
            <a:ext cx="3920231" cy="39505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831845-5E8B-4ACC-BA97-BE1E4B6D366B}"/>
              </a:ext>
            </a:extLst>
          </p:cNvPr>
          <p:cNvSpPr/>
          <p:nvPr/>
        </p:nvSpPr>
        <p:spPr>
          <a:xfrm>
            <a:off x="4376692" y="1202417"/>
            <a:ext cx="7744286" cy="565558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7FAD2A9-C373-4BF1-B92F-4FA3F2F18BEE}"/>
              </a:ext>
            </a:extLst>
          </p:cNvPr>
          <p:cNvSpPr/>
          <p:nvPr/>
        </p:nvSpPr>
        <p:spPr>
          <a:xfrm>
            <a:off x="4726620" y="1589545"/>
            <a:ext cx="1624614" cy="5060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074DFF6-8076-4423-A2B4-2492B86D846F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5480658" y="2095572"/>
            <a:ext cx="58269" cy="3576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 14">
            <a:extLst>
              <a:ext uri="{FF2B5EF4-FFF2-40B4-BE49-F238E27FC236}">
                <a16:creationId xmlns:a16="http://schemas.microsoft.com/office/drawing/2014/main" id="{180AFC26-CC1F-414A-BD70-D1C8133470C2}"/>
              </a:ext>
            </a:extLst>
          </p:cNvPr>
          <p:cNvSpPr/>
          <p:nvPr/>
        </p:nvSpPr>
        <p:spPr>
          <a:xfrm>
            <a:off x="6185516" y="536826"/>
            <a:ext cx="3118282" cy="6868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C307CD2D-8285-4CEE-8F15-075C0E34C4F6}"/>
              </a:ext>
            </a:extLst>
          </p:cNvPr>
          <p:cNvCxnSpPr>
            <a:cxnSpLocks/>
          </p:cNvCxnSpPr>
          <p:nvPr/>
        </p:nvCxnSpPr>
        <p:spPr>
          <a:xfrm flipH="1">
            <a:off x="5738675" y="1241250"/>
            <a:ext cx="2011531" cy="16696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69732A71-DDF8-40C8-9EA9-D75D945C52C9}"/>
              </a:ext>
            </a:extLst>
          </p:cNvPr>
          <p:cNvCxnSpPr/>
          <p:nvPr/>
        </p:nvCxnSpPr>
        <p:spPr>
          <a:xfrm>
            <a:off x="11576482" y="288524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806F036F-12BF-4679-8209-F5A9DEC05815}"/>
              </a:ext>
            </a:extLst>
          </p:cNvPr>
          <p:cNvCxnSpPr>
            <a:cxnSpLocks/>
          </p:cNvCxnSpPr>
          <p:nvPr/>
        </p:nvCxnSpPr>
        <p:spPr>
          <a:xfrm flipV="1">
            <a:off x="6533226" y="2549887"/>
            <a:ext cx="1847294" cy="369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l: höger 21">
            <a:extLst>
              <a:ext uri="{FF2B5EF4-FFF2-40B4-BE49-F238E27FC236}">
                <a16:creationId xmlns:a16="http://schemas.microsoft.com/office/drawing/2014/main" id="{764F159A-D2E9-44C1-ACDF-431D428E1A7C}"/>
              </a:ext>
            </a:extLst>
          </p:cNvPr>
          <p:cNvSpPr/>
          <p:nvPr/>
        </p:nvSpPr>
        <p:spPr>
          <a:xfrm>
            <a:off x="6889011" y="6506940"/>
            <a:ext cx="674703" cy="1888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466053F-9572-4E42-948C-E40BD0DCCF48}"/>
              </a:ext>
            </a:extLst>
          </p:cNvPr>
          <p:cNvCxnSpPr>
            <a:cxnSpLocks/>
          </p:cNvCxnSpPr>
          <p:nvPr/>
        </p:nvCxnSpPr>
        <p:spPr>
          <a:xfrm flipV="1">
            <a:off x="8981044" y="5011116"/>
            <a:ext cx="774715" cy="15224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0A106876-AC4C-49A6-8AD1-A5444885F341}"/>
              </a:ext>
            </a:extLst>
          </p:cNvPr>
          <p:cNvCxnSpPr>
            <a:cxnSpLocks/>
          </p:cNvCxnSpPr>
          <p:nvPr/>
        </p:nvCxnSpPr>
        <p:spPr>
          <a:xfrm flipH="1">
            <a:off x="6975554" y="2557393"/>
            <a:ext cx="1608374" cy="3935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 26">
            <a:extLst>
              <a:ext uri="{FF2B5EF4-FFF2-40B4-BE49-F238E27FC236}">
                <a16:creationId xmlns:a16="http://schemas.microsoft.com/office/drawing/2014/main" id="{DF7A2CC3-318C-4C08-BAE3-A1C4C261E1E3}"/>
              </a:ext>
            </a:extLst>
          </p:cNvPr>
          <p:cNvSpPr/>
          <p:nvPr/>
        </p:nvSpPr>
        <p:spPr>
          <a:xfrm>
            <a:off x="10682289" y="4438165"/>
            <a:ext cx="1479377" cy="501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5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102014"/>
            <a:ext cx="56261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dirty="0">
                <a:ea typeface="ＭＳ Ｐゴシック" pitchFamily="-65" charset="-128"/>
              </a:rPr>
              <a:t>ICD-11 Revision </a:t>
            </a:r>
            <a:br>
              <a:rPr lang="en-GB" sz="4800" dirty="0">
                <a:ea typeface="ＭＳ Ｐゴシック" pitchFamily="-65" charset="-128"/>
              </a:rPr>
            </a:br>
            <a:r>
              <a:rPr lang="en-GB" sz="4800" dirty="0" err="1">
                <a:ea typeface="ＭＳ Ｐゴシック" pitchFamily="-65" charset="-128"/>
              </a:rPr>
              <a:t>Organisationsstruktur</a:t>
            </a:r>
            <a:endParaRPr lang="en-US" sz="4800" dirty="0">
              <a:ea typeface="ＭＳ Ｐゴシック" pitchFamily="-65" charset="-128"/>
            </a:endParaRPr>
          </a:p>
        </p:txBody>
      </p:sp>
      <p:sp>
        <p:nvSpPr>
          <p:cNvPr id="18437" name="_s1090"/>
          <p:cNvSpPr>
            <a:spLocks noChangeArrowheads="1"/>
          </p:cNvSpPr>
          <p:nvPr/>
        </p:nvSpPr>
        <p:spPr bwMode="auto">
          <a:xfrm>
            <a:off x="317900" y="3253583"/>
            <a:ext cx="3429000" cy="51276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C6D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Arial Narrow" pitchFamily="34" charset="0"/>
                <a:cs typeface="Arial"/>
              </a:rPr>
              <a:t>WHO FIC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Arial Narrow" pitchFamily="34" charset="0"/>
                <a:cs typeface="Arial"/>
              </a:rPr>
              <a:t>Update &amp; Revision Committee</a:t>
            </a:r>
            <a:endParaRPr lang="en-GB" sz="16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8438" name="_s1091"/>
          <p:cNvSpPr>
            <a:spLocks noChangeArrowheads="1"/>
          </p:cNvSpPr>
          <p:nvPr/>
        </p:nvSpPr>
        <p:spPr bwMode="auto">
          <a:xfrm>
            <a:off x="5181600" y="2833688"/>
            <a:ext cx="2514600" cy="51276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9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Arial Narrow" pitchFamily="34" charset="0"/>
                <a:cs typeface="Arial"/>
              </a:rPr>
              <a:t>Revision Steering Group</a:t>
            </a:r>
          </a:p>
        </p:txBody>
      </p:sp>
      <p:sp>
        <p:nvSpPr>
          <p:cNvPr id="18439" name="_s1092"/>
          <p:cNvSpPr>
            <a:spLocks noChangeArrowheads="1"/>
          </p:cNvSpPr>
          <p:nvPr/>
        </p:nvSpPr>
        <p:spPr bwMode="auto">
          <a:xfrm>
            <a:off x="2424113" y="4438651"/>
            <a:ext cx="1173162" cy="5127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  <a:latin typeface="Arial Narrow" pitchFamily="34" charset="0"/>
                <a:cs typeface="Arial"/>
              </a:rPr>
              <a:t>Mental Health</a:t>
            </a:r>
            <a:endParaRPr lang="en-GB" sz="28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8440" name="_s1092"/>
          <p:cNvSpPr>
            <a:spLocks noChangeArrowheads="1"/>
          </p:cNvSpPr>
          <p:nvPr/>
        </p:nvSpPr>
        <p:spPr bwMode="auto">
          <a:xfrm>
            <a:off x="6527801" y="4438651"/>
            <a:ext cx="1173163" cy="5127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  <a:latin typeface="Arial Narrow" pitchFamily="34" charset="0"/>
                <a:cs typeface="Arial"/>
              </a:rPr>
              <a:t>Oncology</a:t>
            </a:r>
            <a:endParaRPr lang="en-GB" sz="28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8441" name="_s1092"/>
          <p:cNvSpPr>
            <a:spLocks noChangeArrowheads="1"/>
          </p:cNvSpPr>
          <p:nvPr/>
        </p:nvSpPr>
        <p:spPr bwMode="auto">
          <a:xfrm>
            <a:off x="7896226" y="4438651"/>
            <a:ext cx="1173163" cy="5127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  <a:latin typeface="Arial Narrow" pitchFamily="34" charset="0"/>
                <a:cs typeface="Arial"/>
              </a:rPr>
              <a:t>Internal Medicine</a:t>
            </a:r>
            <a:endParaRPr lang="en-GB" sz="28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8442" name="_s1092"/>
          <p:cNvSpPr>
            <a:spLocks noChangeArrowheads="1"/>
          </p:cNvSpPr>
          <p:nvPr/>
        </p:nvSpPr>
        <p:spPr bwMode="auto">
          <a:xfrm>
            <a:off x="9264650" y="4438651"/>
            <a:ext cx="1138238" cy="512763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 w="28575">
            <a:solidFill>
              <a:srgbClr val="FF999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Arial Narrow" pitchFamily="34" charset="0"/>
                <a:cs typeface="Arial"/>
              </a:rPr>
              <a:t>Others in formation</a:t>
            </a:r>
          </a:p>
        </p:txBody>
      </p:sp>
      <p:sp>
        <p:nvSpPr>
          <p:cNvPr id="18443" name="_s1092"/>
          <p:cNvSpPr>
            <a:spLocks noChangeArrowheads="1"/>
          </p:cNvSpPr>
          <p:nvPr/>
        </p:nvSpPr>
        <p:spPr bwMode="auto">
          <a:xfrm>
            <a:off x="3790951" y="4438651"/>
            <a:ext cx="1173163" cy="5127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 Narrow" pitchFamily="34" charset="0"/>
                <a:cs typeface="Arial"/>
              </a:rPr>
              <a:t>External Causes+ Injuries</a:t>
            </a:r>
            <a:endParaRPr lang="en-GB" sz="12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927350" y="5230814"/>
            <a:ext cx="719138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135189" y="5230814"/>
            <a:ext cx="719137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3719514" y="5230814"/>
            <a:ext cx="719137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4511675" y="5230814"/>
            <a:ext cx="719138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096000" y="5230814"/>
            <a:ext cx="719138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6888164" y="5230814"/>
            <a:ext cx="719137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680325" y="5230814"/>
            <a:ext cx="719138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472489" y="5230814"/>
            <a:ext cx="719137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5303839" y="5230814"/>
            <a:ext cx="719137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Work</a:t>
            </a:r>
            <a:b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</a:br>
            <a:r>
              <a:rPr lang="en-GB" sz="1600">
                <a:solidFill>
                  <a:srgbClr val="000000"/>
                </a:solidFill>
                <a:latin typeface="Arial Narrow" pitchFamily="34" charset="0"/>
                <a:cs typeface="Arial"/>
              </a:rPr>
              <a:t>Group</a:t>
            </a:r>
          </a:p>
        </p:txBody>
      </p:sp>
      <p:cxnSp>
        <p:nvCxnSpPr>
          <p:cNvPr id="18453" name="AutoShape 21"/>
          <p:cNvCxnSpPr>
            <a:cxnSpLocks noChangeShapeType="1"/>
            <a:stCxn id="18448" idx="2"/>
            <a:endCxn id="18440" idx="2"/>
          </p:cNvCxnSpPr>
          <p:nvPr/>
        </p:nvCxnSpPr>
        <p:spPr bwMode="auto">
          <a:xfrm rot="-5400000">
            <a:off x="6653213" y="4768851"/>
            <a:ext cx="265113" cy="658812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2"/>
          <p:cNvCxnSpPr>
            <a:cxnSpLocks noChangeShapeType="1"/>
            <a:stCxn id="18449" idx="2"/>
            <a:endCxn id="18440" idx="2"/>
          </p:cNvCxnSpPr>
          <p:nvPr/>
        </p:nvCxnSpPr>
        <p:spPr bwMode="auto">
          <a:xfrm rot="5400000" flipH="1">
            <a:off x="7049294" y="5031582"/>
            <a:ext cx="265113" cy="133350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AutoShape 23"/>
          <p:cNvCxnSpPr>
            <a:cxnSpLocks noChangeShapeType="1"/>
            <a:stCxn id="18450" idx="2"/>
            <a:endCxn id="18441" idx="2"/>
          </p:cNvCxnSpPr>
          <p:nvPr/>
        </p:nvCxnSpPr>
        <p:spPr bwMode="auto">
          <a:xfrm rot="-5400000">
            <a:off x="8129588" y="4876801"/>
            <a:ext cx="265113" cy="442912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24"/>
          <p:cNvCxnSpPr>
            <a:cxnSpLocks noChangeShapeType="1"/>
            <a:stCxn id="18451" idx="2"/>
            <a:endCxn id="18441" idx="2"/>
          </p:cNvCxnSpPr>
          <p:nvPr/>
        </p:nvCxnSpPr>
        <p:spPr bwMode="auto">
          <a:xfrm rot="5400000" flipH="1">
            <a:off x="8525669" y="4923632"/>
            <a:ext cx="265113" cy="349250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25"/>
          <p:cNvCxnSpPr>
            <a:cxnSpLocks noChangeShapeType="1"/>
            <a:stCxn id="18445" idx="2"/>
            <a:endCxn id="18439" idx="2"/>
          </p:cNvCxnSpPr>
          <p:nvPr/>
        </p:nvCxnSpPr>
        <p:spPr bwMode="auto">
          <a:xfrm rot="-5400000">
            <a:off x="2620963" y="4840288"/>
            <a:ext cx="265113" cy="515938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26"/>
          <p:cNvCxnSpPr>
            <a:cxnSpLocks noChangeShapeType="1"/>
            <a:stCxn id="18444" idx="2"/>
            <a:endCxn id="18439" idx="2"/>
          </p:cNvCxnSpPr>
          <p:nvPr/>
        </p:nvCxnSpPr>
        <p:spPr bwMode="auto">
          <a:xfrm rot="5400000" flipH="1">
            <a:off x="3017045" y="4960145"/>
            <a:ext cx="265113" cy="276225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AutoShape 27"/>
          <p:cNvCxnSpPr>
            <a:cxnSpLocks noChangeShapeType="1"/>
            <a:stCxn id="18446" idx="2"/>
            <a:endCxn id="18443" idx="2"/>
          </p:cNvCxnSpPr>
          <p:nvPr/>
        </p:nvCxnSpPr>
        <p:spPr bwMode="auto">
          <a:xfrm rot="-5400000">
            <a:off x="4096544" y="4949032"/>
            <a:ext cx="265113" cy="298450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0" name="AutoShape 28"/>
          <p:cNvCxnSpPr>
            <a:cxnSpLocks noChangeShapeType="1"/>
            <a:stCxn id="18447" idx="2"/>
            <a:endCxn id="18443" idx="2"/>
          </p:cNvCxnSpPr>
          <p:nvPr/>
        </p:nvCxnSpPr>
        <p:spPr bwMode="auto">
          <a:xfrm rot="5400000" flipH="1">
            <a:off x="4492626" y="4851401"/>
            <a:ext cx="265113" cy="493713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AutoShape 29"/>
          <p:cNvCxnSpPr>
            <a:cxnSpLocks noChangeShapeType="1"/>
            <a:stCxn id="18452" idx="2"/>
            <a:endCxn id="18443" idx="2"/>
          </p:cNvCxnSpPr>
          <p:nvPr/>
        </p:nvCxnSpPr>
        <p:spPr bwMode="auto">
          <a:xfrm rot="5400000" flipH="1">
            <a:off x="4888707" y="4455320"/>
            <a:ext cx="265113" cy="1285875"/>
          </a:xfrm>
          <a:prstGeom prst="bentConnector3">
            <a:avLst>
              <a:gd name="adj1" fmla="val 52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30"/>
          <p:cNvCxnSpPr>
            <a:cxnSpLocks noChangeShapeType="1"/>
            <a:stCxn id="18439" idx="0"/>
            <a:endCxn id="18438" idx="2"/>
          </p:cNvCxnSpPr>
          <p:nvPr/>
        </p:nvCxnSpPr>
        <p:spPr bwMode="auto">
          <a:xfrm rot="5400000" flipH="1" flipV="1">
            <a:off x="4178697" y="2178448"/>
            <a:ext cx="1092201" cy="34282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31"/>
          <p:cNvCxnSpPr>
            <a:cxnSpLocks noChangeShapeType="1"/>
            <a:stCxn id="18443" idx="0"/>
            <a:endCxn id="18438" idx="2"/>
          </p:cNvCxnSpPr>
          <p:nvPr/>
        </p:nvCxnSpPr>
        <p:spPr bwMode="auto">
          <a:xfrm rot="5400000" flipH="1" flipV="1">
            <a:off x="4862116" y="2861868"/>
            <a:ext cx="1092201" cy="206136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AutoShape 32"/>
          <p:cNvCxnSpPr>
            <a:cxnSpLocks noChangeShapeType="1"/>
            <a:stCxn id="18440" idx="0"/>
            <a:endCxn id="18438" idx="2"/>
          </p:cNvCxnSpPr>
          <p:nvPr/>
        </p:nvCxnSpPr>
        <p:spPr bwMode="auto">
          <a:xfrm rot="16200000" flipV="1">
            <a:off x="6230542" y="3554809"/>
            <a:ext cx="1092201" cy="67548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33"/>
          <p:cNvCxnSpPr>
            <a:cxnSpLocks noChangeShapeType="1"/>
            <a:stCxn id="18441" idx="0"/>
            <a:endCxn id="18438" idx="2"/>
          </p:cNvCxnSpPr>
          <p:nvPr/>
        </p:nvCxnSpPr>
        <p:spPr bwMode="auto">
          <a:xfrm rot="16200000" flipV="1">
            <a:off x="6914754" y="2870597"/>
            <a:ext cx="1092201" cy="204390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34"/>
          <p:cNvCxnSpPr>
            <a:cxnSpLocks noChangeShapeType="1"/>
            <a:stCxn id="18442" idx="0"/>
            <a:endCxn id="18438" idx="2"/>
          </p:cNvCxnSpPr>
          <p:nvPr/>
        </p:nvCxnSpPr>
        <p:spPr bwMode="auto">
          <a:xfrm rot="16200000" flipV="1">
            <a:off x="7590235" y="2195116"/>
            <a:ext cx="1092201" cy="339486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35"/>
          <p:cNvCxnSpPr>
            <a:cxnSpLocks noChangeShapeType="1"/>
            <a:stCxn id="18438" idx="1"/>
            <a:endCxn id="18437" idx="3"/>
          </p:cNvCxnSpPr>
          <p:nvPr/>
        </p:nvCxnSpPr>
        <p:spPr bwMode="auto">
          <a:xfrm flipH="1">
            <a:off x="3746900" y="3090069"/>
            <a:ext cx="1434700" cy="4198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8" name="AutoShape 36"/>
          <p:cNvCxnSpPr>
            <a:cxnSpLocks noChangeShapeType="1"/>
            <a:stCxn id="18438" idx="0"/>
            <a:endCxn id="139271" idx="2"/>
          </p:cNvCxnSpPr>
          <p:nvPr/>
        </p:nvCxnSpPr>
        <p:spPr bwMode="auto">
          <a:xfrm flipV="1">
            <a:off x="6438900" y="2122072"/>
            <a:ext cx="38453" cy="7116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9" name="_s1092"/>
          <p:cNvSpPr>
            <a:spLocks noChangeArrowheads="1"/>
          </p:cNvSpPr>
          <p:nvPr/>
        </p:nvSpPr>
        <p:spPr bwMode="auto">
          <a:xfrm>
            <a:off x="5159376" y="4438651"/>
            <a:ext cx="1173163" cy="5127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18470" name="AutoShape 39"/>
          <p:cNvCxnSpPr>
            <a:cxnSpLocks noChangeShapeType="1"/>
            <a:stCxn id="18469" idx="0"/>
            <a:endCxn id="18438" idx="2"/>
          </p:cNvCxnSpPr>
          <p:nvPr/>
        </p:nvCxnSpPr>
        <p:spPr bwMode="auto">
          <a:xfrm rot="5400000" flipH="1" flipV="1">
            <a:off x="5546329" y="3546080"/>
            <a:ext cx="1092201" cy="69294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1" name="_s1092"/>
          <p:cNvSpPr>
            <a:spLocks noChangeArrowheads="1"/>
          </p:cNvSpPr>
          <p:nvPr/>
        </p:nvSpPr>
        <p:spPr bwMode="auto">
          <a:xfrm>
            <a:off x="7683500" y="3519488"/>
            <a:ext cx="2438400" cy="512762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28575">
            <a:solidFill>
              <a:srgbClr val="9999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Arial Narrow" pitchFamily="34" charset="0"/>
                <a:cs typeface="Arial"/>
              </a:rPr>
              <a:t>Topic Advisory Group: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 Narrow" pitchFamily="34" charset="0"/>
                <a:cs typeface="Arial"/>
              </a:rPr>
              <a:t>Health Informatics and Modelling</a:t>
            </a:r>
            <a:endParaRPr lang="en-GB" sz="240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18472" name="Elbow Connector 43"/>
          <p:cNvCxnSpPr>
            <a:cxnSpLocks noChangeShapeType="1"/>
            <a:stCxn id="18438" idx="3"/>
            <a:endCxn id="18471" idx="1"/>
          </p:cNvCxnSpPr>
          <p:nvPr/>
        </p:nvCxnSpPr>
        <p:spPr bwMode="auto">
          <a:xfrm flipH="1">
            <a:off x="7683500" y="3090069"/>
            <a:ext cx="127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3" name="Text Box 123"/>
          <p:cNvSpPr txBox="1">
            <a:spLocks noChangeArrowheads="1"/>
          </p:cNvSpPr>
          <p:nvPr/>
        </p:nvSpPr>
        <p:spPr bwMode="auto">
          <a:xfrm>
            <a:off x="1739900" y="373221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b="0">
              <a:solidFill>
                <a:srgbClr val="000000"/>
              </a:solidFill>
            </a:endParaRPr>
          </a:p>
        </p:txBody>
      </p:sp>
      <p:sp>
        <p:nvSpPr>
          <p:cNvPr id="18474" name="Rectangle 127"/>
          <p:cNvSpPr>
            <a:spLocks noChangeArrowheads="1"/>
          </p:cNvSpPr>
          <p:nvPr/>
        </p:nvSpPr>
        <p:spPr bwMode="auto">
          <a:xfrm>
            <a:off x="5326064" y="4419601"/>
            <a:ext cx="84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"/>
                <a:cs typeface="Arial"/>
              </a:rPr>
              <a:t>Rare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"/>
                <a:cs typeface="Arial"/>
              </a:rPr>
              <a:t>Diseases</a:t>
            </a:r>
          </a:p>
        </p:txBody>
      </p:sp>
      <p:sp>
        <p:nvSpPr>
          <p:cNvPr id="18475" name="Text Box 130"/>
          <p:cNvSpPr txBox="1">
            <a:spLocks noChangeArrowheads="1"/>
          </p:cNvSpPr>
          <p:nvPr/>
        </p:nvSpPr>
        <p:spPr bwMode="auto">
          <a:xfrm>
            <a:off x="9417051" y="4941889"/>
            <a:ext cx="128746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>
                <a:solidFill>
                  <a:srgbClr val="800000"/>
                </a:solidFill>
                <a:latin typeface="Arial" pitchFamily="34" charset="0"/>
              </a:rPr>
              <a:t>Neurology</a:t>
            </a:r>
          </a:p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>
                <a:solidFill>
                  <a:srgbClr val="800000"/>
                </a:solidFill>
                <a:latin typeface="Arial" pitchFamily="34" charset="0"/>
              </a:rPr>
              <a:t>Musculoskeletal</a:t>
            </a:r>
          </a:p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>
                <a:solidFill>
                  <a:srgbClr val="800000"/>
                </a:solidFill>
                <a:latin typeface="Arial" pitchFamily="34" charset="0"/>
              </a:rPr>
              <a:t>Ophtalmology</a:t>
            </a:r>
          </a:p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>
                <a:solidFill>
                  <a:srgbClr val="800000"/>
                </a:solidFill>
                <a:latin typeface="Arial" pitchFamily="34" charset="0"/>
              </a:rPr>
              <a:t>Maternal – Gender</a:t>
            </a:r>
          </a:p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>
                <a:solidFill>
                  <a:srgbClr val="800000"/>
                </a:solidFill>
                <a:latin typeface="Arial" pitchFamily="34" charset="0"/>
              </a:rPr>
              <a:t>Dermatology</a:t>
            </a:r>
          </a:p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>
                <a:solidFill>
                  <a:srgbClr val="800000"/>
                </a:solidFill>
                <a:latin typeface="Arial" pitchFamily="34" charset="0"/>
              </a:rPr>
              <a:t>Dentistry</a:t>
            </a:r>
          </a:p>
          <a:p>
            <a:pPr defTabSz="91440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8372476" y="1580150"/>
            <a:ext cx="2438400" cy="1524000"/>
          </a:xfrm>
          <a:prstGeom prst="wedgeRoundRectCallout">
            <a:avLst>
              <a:gd name="adj1" fmla="val -23263"/>
              <a:gd name="adj2" fmla="val 83433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342900" indent="-342900" algn="ctr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NCBO (Stanford/Mayo)</a:t>
            </a:r>
          </a:p>
          <a:p>
            <a:pPr marL="342900" indent="-342900" algn="ctr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SNOMED</a:t>
            </a: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3748677" y="3391503"/>
            <a:ext cx="2438400" cy="838200"/>
          </a:xfrm>
          <a:prstGeom prst="wedgeRoundRectCallout">
            <a:avLst>
              <a:gd name="adj1" fmla="val 23237"/>
              <a:gd name="adj2" fmla="val 83433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ECDC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Orphanet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NIH</a:t>
            </a: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6313488" y="5715413"/>
            <a:ext cx="2438400" cy="1066800"/>
          </a:xfrm>
          <a:prstGeom prst="wedgeRoundRectCallout">
            <a:avLst>
              <a:gd name="adj1" fmla="val -25513"/>
              <a:gd name="adj2" fmla="val -149044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IARC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IACR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NCI</a:t>
            </a: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138813" y="5667376"/>
            <a:ext cx="3581400" cy="1066800"/>
          </a:xfrm>
          <a:prstGeom prst="wedgeRoundRectCallout">
            <a:avLst>
              <a:gd name="adj1" fmla="val 57232"/>
              <a:gd name="adj2" fmla="val -130524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ICE Injuries, IAS, WHO/VIP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ILO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Pharmacovigilance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Patient Safety Alliance</a:t>
            </a: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7543800" y="4038600"/>
            <a:ext cx="2438400" cy="838200"/>
          </a:xfrm>
          <a:prstGeom prst="wedgeRoundRectCallout">
            <a:avLst>
              <a:gd name="adj1" fmla="val 49017"/>
              <a:gd name="adj2" fmla="val 65910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International NGOs</a:t>
            </a: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 relevant specialties</a:t>
            </a:r>
          </a:p>
        </p:txBody>
      </p:sp>
      <p:sp>
        <p:nvSpPr>
          <p:cNvPr id="52" name="Rounded Rectangular Callout 51"/>
          <p:cNvSpPr/>
          <p:nvPr/>
        </p:nvSpPr>
        <p:spPr bwMode="auto">
          <a:xfrm>
            <a:off x="244475" y="-42259"/>
            <a:ext cx="4267200" cy="2819400"/>
          </a:xfrm>
          <a:prstGeom prst="wedgeRoundRectCallout">
            <a:avLst>
              <a:gd name="adj1" fmla="val -4257"/>
              <a:gd name="adj2" fmla="val 66598"/>
              <a:gd name="adj3" fmla="val 16667"/>
            </a:avLst>
          </a:prstGeom>
          <a:blipFill rotWithShape="1"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Europe: RIVM, DIMDI, ISTAT, INSERM, Nordic, Russia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Americas: Brazil, NCHS, CIHI, CEVECE, CEMECE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Other: e.g. China, Japan, India, Thailand, Australia, Korea, South Africa</a:t>
            </a:r>
          </a:p>
        </p:txBody>
      </p:sp>
      <p:sp>
        <p:nvSpPr>
          <p:cNvPr id="139271" name="_s1064"/>
          <p:cNvSpPr>
            <a:spLocks noChangeArrowheads="1"/>
          </p:cNvSpPr>
          <p:nvPr/>
        </p:nvSpPr>
        <p:spPr bwMode="auto">
          <a:xfrm>
            <a:off x="5601053" y="1382297"/>
            <a:ext cx="1752600" cy="739775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697403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AC6212C-C609-4D1D-BD41-D9D26931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" y="1477625"/>
            <a:ext cx="4897792" cy="3601318"/>
          </a:xfrm>
          <a:prstGeom prst="rect">
            <a:avLst/>
          </a:prstGeom>
          <a:ln>
            <a:noFill/>
          </a:ln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B5144C8B-17EB-459C-971F-B9C72151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77" y="1231943"/>
            <a:ext cx="7724701" cy="309921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95B678-ECAB-4230-A44E-05832F1B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47" y="158542"/>
            <a:ext cx="9095173" cy="102981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Övningsexempel 2:</a:t>
            </a:r>
            <a:br>
              <a:rPr lang="sv-SE" dirty="0"/>
            </a:br>
            <a:r>
              <a:rPr lang="sv-SE" sz="4000" dirty="0"/>
              <a:t>Intracerebral blödning i temporalloben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A064C8-839E-43F7-A6AD-E471F26F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3" y="5421931"/>
            <a:ext cx="2792767" cy="7579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EA73C2-87B3-4DFA-A59A-E77EE71D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5152"/>
            <a:ext cx="2184647" cy="365125"/>
          </a:xfrm>
        </p:spPr>
        <p:txBody>
          <a:bodyPr/>
          <a:lstStyle/>
          <a:p>
            <a:pPr algn="l"/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F3482F-0AC9-48AC-9E14-7EE1F8CD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316" y="6492875"/>
            <a:ext cx="594063" cy="365125"/>
          </a:xfrm>
        </p:spPr>
        <p:txBody>
          <a:bodyPr/>
          <a:lstStyle/>
          <a:p>
            <a:fld id="{C31B29E6-5D95-45E6-9768-3ABEA4AB4F0D}" type="slidenum">
              <a:rPr lang="sv-SE" smtClean="0"/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77A19C-0150-407F-82FA-214FD501C6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35" r="2733" b="13658"/>
          <a:stretch/>
        </p:blipFill>
        <p:spPr>
          <a:xfrm>
            <a:off x="7226363" y="4308114"/>
            <a:ext cx="4965637" cy="257578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F3C5676-B5A0-4859-B484-D160F1EB927E}"/>
              </a:ext>
            </a:extLst>
          </p:cNvPr>
          <p:cNvSpPr txBox="1"/>
          <p:nvPr/>
        </p:nvSpPr>
        <p:spPr>
          <a:xfrm>
            <a:off x="476046" y="117910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ICD-10-SE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2CFB698-A29C-48B5-BCA4-650B213E6490}"/>
              </a:ext>
            </a:extLst>
          </p:cNvPr>
          <p:cNvSpPr/>
          <p:nvPr/>
        </p:nvSpPr>
        <p:spPr>
          <a:xfrm>
            <a:off x="420950" y="1241250"/>
            <a:ext cx="3920231" cy="39505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831845-5E8B-4ACC-BA97-BE1E4B6D366B}"/>
              </a:ext>
            </a:extLst>
          </p:cNvPr>
          <p:cNvSpPr/>
          <p:nvPr/>
        </p:nvSpPr>
        <p:spPr>
          <a:xfrm>
            <a:off x="4376692" y="1202417"/>
            <a:ext cx="7744286" cy="565558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7FAD2A9-C373-4BF1-B92F-4FA3F2F18BEE}"/>
              </a:ext>
            </a:extLst>
          </p:cNvPr>
          <p:cNvSpPr/>
          <p:nvPr/>
        </p:nvSpPr>
        <p:spPr>
          <a:xfrm>
            <a:off x="4726620" y="1589545"/>
            <a:ext cx="1624614" cy="5060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074DFF6-8076-4423-A2B4-2492B86D846F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5480658" y="2095572"/>
            <a:ext cx="58269" cy="3576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 14">
            <a:extLst>
              <a:ext uri="{FF2B5EF4-FFF2-40B4-BE49-F238E27FC236}">
                <a16:creationId xmlns:a16="http://schemas.microsoft.com/office/drawing/2014/main" id="{180AFC26-CC1F-414A-BD70-D1C8133470C2}"/>
              </a:ext>
            </a:extLst>
          </p:cNvPr>
          <p:cNvSpPr/>
          <p:nvPr/>
        </p:nvSpPr>
        <p:spPr>
          <a:xfrm>
            <a:off x="6185516" y="536826"/>
            <a:ext cx="3118282" cy="6868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C307CD2D-8285-4CEE-8F15-075C0E34C4F6}"/>
              </a:ext>
            </a:extLst>
          </p:cNvPr>
          <p:cNvCxnSpPr>
            <a:cxnSpLocks/>
          </p:cNvCxnSpPr>
          <p:nvPr/>
        </p:nvCxnSpPr>
        <p:spPr>
          <a:xfrm flipH="1">
            <a:off x="5738675" y="1241250"/>
            <a:ext cx="2011531" cy="16696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69732A71-DDF8-40C8-9EA9-D75D945C52C9}"/>
              </a:ext>
            </a:extLst>
          </p:cNvPr>
          <p:cNvCxnSpPr/>
          <p:nvPr/>
        </p:nvCxnSpPr>
        <p:spPr>
          <a:xfrm>
            <a:off x="11576482" y="288524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806F036F-12BF-4679-8209-F5A9DEC05815}"/>
              </a:ext>
            </a:extLst>
          </p:cNvPr>
          <p:cNvCxnSpPr>
            <a:cxnSpLocks/>
          </p:cNvCxnSpPr>
          <p:nvPr/>
        </p:nvCxnSpPr>
        <p:spPr>
          <a:xfrm flipV="1">
            <a:off x="6533226" y="2549887"/>
            <a:ext cx="1847294" cy="369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l: höger 21">
            <a:extLst>
              <a:ext uri="{FF2B5EF4-FFF2-40B4-BE49-F238E27FC236}">
                <a16:creationId xmlns:a16="http://schemas.microsoft.com/office/drawing/2014/main" id="{764F159A-D2E9-44C1-ACDF-431D428E1A7C}"/>
              </a:ext>
            </a:extLst>
          </p:cNvPr>
          <p:cNvSpPr/>
          <p:nvPr/>
        </p:nvSpPr>
        <p:spPr>
          <a:xfrm>
            <a:off x="6889011" y="6506940"/>
            <a:ext cx="674703" cy="1888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466053F-9572-4E42-948C-E40BD0DCCF48}"/>
              </a:ext>
            </a:extLst>
          </p:cNvPr>
          <p:cNvCxnSpPr>
            <a:cxnSpLocks/>
          </p:cNvCxnSpPr>
          <p:nvPr/>
        </p:nvCxnSpPr>
        <p:spPr>
          <a:xfrm flipV="1">
            <a:off x="8981044" y="5011116"/>
            <a:ext cx="774715" cy="15224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0A106876-AC4C-49A6-8AD1-A5444885F341}"/>
              </a:ext>
            </a:extLst>
          </p:cNvPr>
          <p:cNvCxnSpPr>
            <a:cxnSpLocks/>
          </p:cNvCxnSpPr>
          <p:nvPr/>
        </p:nvCxnSpPr>
        <p:spPr>
          <a:xfrm flipH="1">
            <a:off x="6975554" y="2557393"/>
            <a:ext cx="1608374" cy="3935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 26">
            <a:extLst>
              <a:ext uri="{FF2B5EF4-FFF2-40B4-BE49-F238E27FC236}">
                <a16:creationId xmlns:a16="http://schemas.microsoft.com/office/drawing/2014/main" id="{DF7A2CC3-318C-4C08-BAE3-A1C4C261E1E3}"/>
              </a:ext>
            </a:extLst>
          </p:cNvPr>
          <p:cNvSpPr/>
          <p:nvPr/>
        </p:nvSpPr>
        <p:spPr>
          <a:xfrm>
            <a:off x="10682289" y="4438165"/>
            <a:ext cx="1479377" cy="501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9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5" grpId="0" animBg="1"/>
      <p:bldP spid="22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8146A189-C395-4FCD-90F6-66BA32EF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84" y="1194767"/>
            <a:ext cx="7724701" cy="278226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2FB4B9D-5A1D-4BA7-9106-D51EBDE27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227" y="3924043"/>
            <a:ext cx="4304443" cy="421600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95B678-ECAB-4230-A44E-05832F1B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6" y="176234"/>
            <a:ext cx="10515600" cy="102981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Övningsexempel 3:</a:t>
            </a:r>
            <a:br>
              <a:rPr lang="sv-SE" dirty="0"/>
            </a:br>
            <a:r>
              <a:rPr lang="sv-SE" sz="4000" dirty="0"/>
              <a:t>Akut </a:t>
            </a:r>
            <a:r>
              <a:rPr lang="sv-SE" sz="4000" dirty="0" err="1"/>
              <a:t>ulcus</a:t>
            </a:r>
            <a:r>
              <a:rPr lang="sv-SE" sz="4000" dirty="0"/>
              <a:t> </a:t>
            </a:r>
            <a:r>
              <a:rPr lang="sv-SE" sz="4000" dirty="0" err="1"/>
              <a:t>duodeni</a:t>
            </a:r>
            <a:r>
              <a:rPr lang="sv-SE" sz="4000" dirty="0"/>
              <a:t> med blödning och perforation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EA73C2-87B3-4DFA-A59A-E77EE71D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5152"/>
            <a:ext cx="2184647" cy="365125"/>
          </a:xfrm>
        </p:spPr>
        <p:txBody>
          <a:bodyPr/>
          <a:lstStyle/>
          <a:p>
            <a:pPr algn="l"/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F3482F-0AC9-48AC-9E14-7EE1F8CD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316" y="6492875"/>
            <a:ext cx="594063" cy="365125"/>
          </a:xfrm>
        </p:spPr>
        <p:txBody>
          <a:bodyPr/>
          <a:lstStyle/>
          <a:p>
            <a:fld id="{C31B29E6-5D95-45E6-9768-3ABEA4AB4F0D}" type="slidenum">
              <a:rPr lang="sv-SE" smtClean="0"/>
              <a:t>51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F3C5676-B5A0-4859-B484-D160F1EB927E}"/>
              </a:ext>
            </a:extLst>
          </p:cNvPr>
          <p:cNvSpPr txBox="1"/>
          <p:nvPr/>
        </p:nvSpPr>
        <p:spPr>
          <a:xfrm>
            <a:off x="476046" y="117910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ICD-10-SE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2CFB698-A29C-48B5-BCA4-650B213E6490}"/>
              </a:ext>
            </a:extLst>
          </p:cNvPr>
          <p:cNvSpPr/>
          <p:nvPr/>
        </p:nvSpPr>
        <p:spPr>
          <a:xfrm>
            <a:off x="195310" y="1241250"/>
            <a:ext cx="4145872" cy="39505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831845-5E8B-4ACC-BA97-BE1E4B6D366B}"/>
              </a:ext>
            </a:extLst>
          </p:cNvPr>
          <p:cNvSpPr/>
          <p:nvPr/>
        </p:nvSpPr>
        <p:spPr>
          <a:xfrm>
            <a:off x="4376692" y="1202417"/>
            <a:ext cx="7744286" cy="565558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7FAD2A9-C373-4BF1-B92F-4FA3F2F18BEE}"/>
              </a:ext>
            </a:extLst>
          </p:cNvPr>
          <p:cNvSpPr/>
          <p:nvPr/>
        </p:nvSpPr>
        <p:spPr>
          <a:xfrm>
            <a:off x="4473605" y="1547182"/>
            <a:ext cx="1624614" cy="3013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074DFF6-8076-4423-A2B4-2492B86D846F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285912" y="1848581"/>
            <a:ext cx="172027" cy="8502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 14">
            <a:extLst>
              <a:ext uri="{FF2B5EF4-FFF2-40B4-BE49-F238E27FC236}">
                <a16:creationId xmlns:a16="http://schemas.microsoft.com/office/drawing/2014/main" id="{180AFC26-CC1F-414A-BD70-D1C8133470C2}"/>
              </a:ext>
            </a:extLst>
          </p:cNvPr>
          <p:cNvSpPr/>
          <p:nvPr/>
        </p:nvSpPr>
        <p:spPr>
          <a:xfrm>
            <a:off x="7199790" y="557924"/>
            <a:ext cx="3213717" cy="6868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C307CD2D-8285-4CEE-8F15-075C0E34C4F6}"/>
              </a:ext>
            </a:extLst>
          </p:cNvPr>
          <p:cNvCxnSpPr>
            <a:cxnSpLocks/>
          </p:cNvCxnSpPr>
          <p:nvPr/>
        </p:nvCxnSpPr>
        <p:spPr>
          <a:xfrm flipH="1">
            <a:off x="7627612" y="1241250"/>
            <a:ext cx="122596" cy="49278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69732A71-DDF8-40C8-9EA9-D75D945C52C9}"/>
              </a:ext>
            </a:extLst>
          </p:cNvPr>
          <p:cNvCxnSpPr/>
          <p:nvPr/>
        </p:nvCxnSpPr>
        <p:spPr>
          <a:xfrm>
            <a:off x="11576482" y="288524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806F036F-12BF-4679-8209-F5A9DEC05815}"/>
              </a:ext>
            </a:extLst>
          </p:cNvPr>
          <p:cNvCxnSpPr>
            <a:cxnSpLocks/>
          </p:cNvCxnSpPr>
          <p:nvPr/>
        </p:nvCxnSpPr>
        <p:spPr>
          <a:xfrm flipV="1">
            <a:off x="6171461" y="2475898"/>
            <a:ext cx="1649766" cy="2718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l: höger 21">
            <a:extLst>
              <a:ext uri="{FF2B5EF4-FFF2-40B4-BE49-F238E27FC236}">
                <a16:creationId xmlns:a16="http://schemas.microsoft.com/office/drawing/2014/main" id="{764F159A-D2E9-44C1-ACDF-431D428E1A7C}"/>
              </a:ext>
            </a:extLst>
          </p:cNvPr>
          <p:cNvSpPr/>
          <p:nvPr/>
        </p:nvSpPr>
        <p:spPr>
          <a:xfrm>
            <a:off x="7483875" y="6169078"/>
            <a:ext cx="674703" cy="1888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466053F-9572-4E42-948C-E40BD0DCCF48}"/>
              </a:ext>
            </a:extLst>
          </p:cNvPr>
          <p:cNvCxnSpPr>
            <a:cxnSpLocks/>
          </p:cNvCxnSpPr>
          <p:nvPr/>
        </p:nvCxnSpPr>
        <p:spPr>
          <a:xfrm flipV="1">
            <a:off x="9001396" y="4767309"/>
            <a:ext cx="497711" cy="14442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0A106876-AC4C-49A6-8AD1-A5444885F341}"/>
              </a:ext>
            </a:extLst>
          </p:cNvPr>
          <p:cNvCxnSpPr>
            <a:cxnSpLocks/>
          </p:cNvCxnSpPr>
          <p:nvPr/>
        </p:nvCxnSpPr>
        <p:spPr>
          <a:xfrm flipH="1">
            <a:off x="8579090" y="2557393"/>
            <a:ext cx="4838" cy="15528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 26">
            <a:extLst>
              <a:ext uri="{FF2B5EF4-FFF2-40B4-BE49-F238E27FC236}">
                <a16:creationId xmlns:a16="http://schemas.microsoft.com/office/drawing/2014/main" id="{DF7A2CC3-318C-4C08-BAE3-A1C4C261E1E3}"/>
              </a:ext>
            </a:extLst>
          </p:cNvPr>
          <p:cNvSpPr/>
          <p:nvPr/>
        </p:nvSpPr>
        <p:spPr>
          <a:xfrm>
            <a:off x="9401453" y="4438165"/>
            <a:ext cx="2760214" cy="501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FF513C0-4694-459B-90FA-B7E8B2894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5" r="10248"/>
          <a:stretch/>
        </p:blipFill>
        <p:spPr>
          <a:xfrm>
            <a:off x="272638" y="1528693"/>
            <a:ext cx="3920231" cy="20574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6163291-871C-4E5B-8A35-7EE6E1FB1C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351"/>
          <a:stretch/>
        </p:blipFill>
        <p:spPr>
          <a:xfrm>
            <a:off x="302641" y="3461109"/>
            <a:ext cx="3825476" cy="1581150"/>
          </a:xfrm>
          <a:prstGeom prst="rect">
            <a:avLst/>
          </a:prstGeom>
        </p:spPr>
      </p:pic>
      <p:sp>
        <p:nvSpPr>
          <p:cNvPr id="30" name="Platshållare för innehåll 2">
            <a:extLst>
              <a:ext uri="{FF2B5EF4-FFF2-40B4-BE49-F238E27FC236}">
                <a16:creationId xmlns:a16="http://schemas.microsoft.com/office/drawing/2014/main" id="{D1CD6F18-B62E-4A7F-AFBD-64A6D192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01" y="5539340"/>
            <a:ext cx="7264030" cy="538283"/>
          </a:xfrm>
          <a:solidFill>
            <a:schemeClr val="bg1"/>
          </a:solidFill>
          <a:ln w="28575"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/>
              <a:t>Cluster:   DA63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&amp;XA9780&amp;XT5R</a:t>
            </a:r>
            <a:r>
              <a:rPr lang="sv-SE" dirty="0"/>
              <a:t>/MG74.40/MG74.20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DFF13502-55BC-4985-8736-DA6BA8366CE1}"/>
              </a:ext>
            </a:extLst>
          </p:cNvPr>
          <p:cNvSpPr/>
          <p:nvPr/>
        </p:nvSpPr>
        <p:spPr>
          <a:xfrm>
            <a:off x="1358283" y="5489423"/>
            <a:ext cx="5912529" cy="5790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5" grpId="0" animBg="1"/>
      <p:bldP spid="22" grpId="0" animBg="1"/>
      <p:bldP spid="27" grpId="0" animBg="1"/>
      <p:bldP spid="30" grpId="0" build="p" animBg="1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99413-2AE3-43DB-A5CE-B70E1842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835"/>
            <a:ext cx="10515600" cy="954107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Övningsexempel 4:</a:t>
            </a:r>
            <a:br>
              <a:rPr lang="sv-SE" dirty="0"/>
            </a:br>
            <a:r>
              <a:rPr lang="sv-SE" dirty="0" err="1"/>
              <a:t>Quality</a:t>
            </a:r>
            <a:r>
              <a:rPr lang="sv-SE" dirty="0"/>
              <a:t> &amp; </a:t>
            </a:r>
            <a:r>
              <a:rPr lang="sv-SE" dirty="0" err="1"/>
              <a:t>Safety</a:t>
            </a:r>
            <a:r>
              <a:rPr lang="sv-SE" dirty="0"/>
              <a:t> kodningsregim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9442702-84E3-4827-9D9B-C8D3A49F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olafr steinum 2018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DF30F3-46CC-452C-AC24-69789050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52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6EB42A-44BE-4EFA-A379-6CD64108679C}"/>
              </a:ext>
            </a:extLst>
          </p:cNvPr>
          <p:cNvSpPr txBox="1"/>
          <p:nvPr/>
        </p:nvSpPr>
        <p:spPr>
          <a:xfrm>
            <a:off x="2991775" y="1494691"/>
            <a:ext cx="4260269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/>
              <a:t>Harm  -  Cause  -  Mode</a:t>
            </a:r>
          </a:p>
          <a:p>
            <a:r>
              <a:rPr lang="sv-SE" sz="2800" dirty="0"/>
              <a:t>Skada  -  Orsak  -  Mekanism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5199765-2308-43CA-AEFB-9AE1019DEC1C}"/>
              </a:ext>
            </a:extLst>
          </p:cNvPr>
          <p:cNvSpPr txBox="1"/>
          <p:nvPr/>
        </p:nvSpPr>
        <p:spPr>
          <a:xfrm>
            <a:off x="490314" y="2698070"/>
            <a:ext cx="114481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Exempel: </a:t>
            </a:r>
          </a:p>
          <a:p>
            <a:r>
              <a:rPr lang="sv-SE" sz="2400" dirty="0">
                <a:solidFill>
                  <a:srgbClr val="0070C0"/>
                </a:solidFill>
              </a:rPr>
              <a:t>Anafylaktisk chock    -   Läkemedel i terapeutiskt  bruk  -  Biverkan av korrekt medicinering</a:t>
            </a:r>
          </a:p>
          <a:p>
            <a:endParaRPr lang="sv-SE" sz="2000" dirty="0"/>
          </a:p>
          <a:p>
            <a:r>
              <a:rPr lang="sv-SE" sz="2000" dirty="0"/>
              <a:t>4A84.1 </a:t>
            </a:r>
            <a:r>
              <a:rPr lang="sv-SE" sz="2000" dirty="0" err="1"/>
              <a:t>Drug-induced</a:t>
            </a:r>
            <a:r>
              <a:rPr lang="sv-SE" sz="2000" dirty="0"/>
              <a:t> </a:t>
            </a:r>
            <a:r>
              <a:rPr lang="sv-SE" sz="2000" dirty="0" err="1"/>
              <a:t>anaphylaxis</a:t>
            </a:r>
            <a:endParaRPr lang="sv-SE" sz="2000" dirty="0"/>
          </a:p>
          <a:p>
            <a:r>
              <a:rPr lang="en-US" sz="2000" dirty="0"/>
              <a:t>PL20 Drugs, medicaments or biological substances associated with injury or harm in therapeutic use</a:t>
            </a:r>
          </a:p>
          <a:p>
            <a:r>
              <a:rPr lang="sv-SE" sz="2000" dirty="0"/>
              <a:t>XM7Q57 Penicillin</a:t>
            </a:r>
          </a:p>
          <a:p>
            <a:r>
              <a:rPr lang="en-US" sz="2000" dirty="0"/>
              <a:t>PL33.2 Drug-related injury or harm in context of correct administration or dosage, as mode of injury or harm</a:t>
            </a:r>
          </a:p>
          <a:p>
            <a:endParaRPr lang="en-US" sz="2000" dirty="0"/>
          </a:p>
          <a:p>
            <a:r>
              <a:rPr lang="en-US" sz="2400" dirty="0">
                <a:solidFill>
                  <a:srgbClr val="0070C0"/>
                </a:solidFill>
              </a:rPr>
              <a:t>Cluster:   4A84.1/PL20&amp;XM7Q57/PL33.2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912A501-BD80-4A1F-89EA-B97B9624D997}"/>
              </a:ext>
            </a:extLst>
          </p:cNvPr>
          <p:cNvSpPr/>
          <p:nvPr/>
        </p:nvSpPr>
        <p:spPr>
          <a:xfrm>
            <a:off x="1609344" y="5218924"/>
            <a:ext cx="4069080" cy="5261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29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5688D-26DD-4416-AC3C-957334B1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267"/>
            <a:ext cx="10515600" cy="1019792"/>
          </a:xfrm>
        </p:spPr>
        <p:txBody>
          <a:bodyPr>
            <a:noAutofit/>
          </a:bodyPr>
          <a:lstStyle/>
          <a:p>
            <a:r>
              <a:rPr lang="en-US" sz="2800" dirty="0"/>
              <a:t>Patient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felaktigt</a:t>
            </a:r>
            <a:r>
              <a:rPr lang="en-US" sz="2800" dirty="0"/>
              <a:t> </a:t>
            </a:r>
            <a:r>
              <a:rPr lang="en-US" sz="2800" dirty="0" err="1"/>
              <a:t>erhållit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antibiotikados</a:t>
            </a:r>
            <a:r>
              <a:rPr lang="en-US" sz="2800" dirty="0"/>
              <a:t>. Observation </a:t>
            </a:r>
            <a:r>
              <a:rPr lang="en-US" sz="2800" dirty="0" err="1"/>
              <a:t>visade</a:t>
            </a:r>
            <a:r>
              <a:rPr lang="en-US" sz="2800" dirty="0"/>
              <a:t> </a:t>
            </a:r>
            <a:r>
              <a:rPr lang="en-US" sz="2800" dirty="0" err="1"/>
              <a:t>ingen</a:t>
            </a:r>
            <a:r>
              <a:rPr lang="en-US" sz="2800" dirty="0"/>
              <a:t> </a:t>
            </a:r>
            <a:r>
              <a:rPr lang="en-US" sz="2800" dirty="0" err="1"/>
              <a:t>ogynnsam</a:t>
            </a:r>
            <a:r>
              <a:rPr lang="en-US" sz="2800" dirty="0"/>
              <a:t> </a:t>
            </a:r>
            <a:r>
              <a:rPr lang="en-US" sz="2800" dirty="0" err="1"/>
              <a:t>eller</a:t>
            </a:r>
            <a:r>
              <a:rPr lang="en-US" sz="2800" dirty="0"/>
              <a:t> </a:t>
            </a:r>
            <a:r>
              <a:rPr lang="en-US" sz="2800" dirty="0" err="1"/>
              <a:t>skadlig</a:t>
            </a:r>
            <a:r>
              <a:rPr lang="en-US" sz="2800" dirty="0"/>
              <a:t>  </a:t>
            </a:r>
            <a:r>
              <a:rPr lang="en-US" sz="2800" dirty="0" err="1"/>
              <a:t>effekt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felmedicineringen</a:t>
            </a:r>
            <a:r>
              <a:rPr lang="en-US" sz="2800" dirty="0"/>
              <a:t>.</a:t>
            </a:r>
            <a:endParaRPr lang="sv-SE" sz="280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D4DEB24-3237-4126-A310-9BF8E12C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4929" y="6356350"/>
            <a:ext cx="1974542" cy="365125"/>
          </a:xfrm>
        </p:spPr>
        <p:txBody>
          <a:bodyPr/>
          <a:lstStyle/>
          <a:p>
            <a:pPr algn="r"/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BEADA7-E21F-4E95-9112-169D51EC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820" y="6356349"/>
            <a:ext cx="917359" cy="365125"/>
          </a:xfrm>
        </p:spPr>
        <p:txBody>
          <a:bodyPr/>
          <a:lstStyle/>
          <a:p>
            <a:fld id="{C31B29E6-5D95-45E6-9768-3ABEA4AB4F0D}" type="slidenum">
              <a:rPr lang="sv-SE" smtClean="0"/>
              <a:t>53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F7AB275-DF72-48F3-B59A-673EF239A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0" r="56092" b="61165"/>
          <a:stretch/>
        </p:blipFill>
        <p:spPr>
          <a:xfrm>
            <a:off x="0" y="1353962"/>
            <a:ext cx="6630602" cy="2298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DD273C-D01E-4B56-BB80-6630B98A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382" y="2071511"/>
            <a:ext cx="6035798" cy="3161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0DB3200-0BF3-4A06-BB79-44BE2B47E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71"/>
          <a:stretch/>
        </p:blipFill>
        <p:spPr>
          <a:xfrm>
            <a:off x="-6" y="3669887"/>
            <a:ext cx="5925388" cy="316124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95057A6F-7D3E-4812-870C-8E8658398C13}"/>
              </a:ext>
            </a:extLst>
          </p:cNvPr>
          <p:cNvSpPr/>
          <p:nvPr/>
        </p:nvSpPr>
        <p:spPr>
          <a:xfrm>
            <a:off x="594804" y="1624613"/>
            <a:ext cx="1287263" cy="523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C4456975-7720-479E-90AC-606E8AF3F17D}"/>
              </a:ext>
            </a:extLst>
          </p:cNvPr>
          <p:cNvSpPr/>
          <p:nvPr/>
        </p:nvSpPr>
        <p:spPr>
          <a:xfrm>
            <a:off x="275207" y="2758642"/>
            <a:ext cx="319597" cy="180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ACA11174-2BF9-451F-B099-23CBFF7F1BAC}"/>
              </a:ext>
            </a:extLst>
          </p:cNvPr>
          <p:cNvCxnSpPr>
            <a:cxnSpLocks/>
          </p:cNvCxnSpPr>
          <p:nvPr/>
        </p:nvCxnSpPr>
        <p:spPr>
          <a:xfrm flipH="1">
            <a:off x="1340528" y="2938706"/>
            <a:ext cx="426128" cy="20416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2B996D31-7C5E-4A09-A5DE-BE1582D0FDEC}"/>
              </a:ext>
            </a:extLst>
          </p:cNvPr>
          <p:cNvCxnSpPr>
            <a:cxnSpLocks/>
          </p:cNvCxnSpPr>
          <p:nvPr/>
        </p:nvCxnSpPr>
        <p:spPr>
          <a:xfrm flipV="1">
            <a:off x="1447060" y="2758642"/>
            <a:ext cx="4563123" cy="22217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0803956-7E01-47C4-AA1D-ECA6563169E3}"/>
              </a:ext>
            </a:extLst>
          </p:cNvPr>
          <p:cNvCxnSpPr/>
          <p:nvPr/>
        </p:nvCxnSpPr>
        <p:spPr>
          <a:xfrm>
            <a:off x="767176" y="5149049"/>
            <a:ext cx="41688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28FB7A7D-667B-497A-A493-13D1A25987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243"/>
          <a:stretch/>
        </p:blipFill>
        <p:spPr>
          <a:xfrm>
            <a:off x="6630602" y="1341385"/>
            <a:ext cx="5561398" cy="742703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C790F3B7-0116-47C5-88DB-DDF08F87AFB9}"/>
              </a:ext>
            </a:extLst>
          </p:cNvPr>
          <p:cNvSpPr/>
          <p:nvPr/>
        </p:nvSpPr>
        <p:spPr>
          <a:xfrm>
            <a:off x="838200" y="17933"/>
            <a:ext cx="252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+mj-lt"/>
              </a:rPr>
              <a:t>Övningsexempel 5:</a:t>
            </a:r>
          </a:p>
        </p:txBody>
      </p:sp>
    </p:spTree>
    <p:extLst>
      <p:ext uri="{BB962C8B-B14F-4D97-AF65-F5344CB8AC3E}">
        <p14:creationId xmlns:p14="http://schemas.microsoft.com/office/powerpoint/2010/main" val="2903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097"/>
            <a:ext cx="10515600" cy="937389"/>
          </a:xfrm>
        </p:spPr>
        <p:txBody>
          <a:bodyPr/>
          <a:lstStyle/>
          <a:p>
            <a:pPr algn="ctr"/>
            <a:r>
              <a:rPr lang="en-US" dirty="0"/>
              <a:t>IT-</a:t>
            </a:r>
            <a:r>
              <a:rPr lang="en-US" dirty="0" err="1"/>
              <a:t>vänliga</a:t>
            </a:r>
            <a:r>
              <a:rPr lang="en-US" dirty="0"/>
              <a:t>  </a:t>
            </a:r>
            <a:r>
              <a:rPr lang="en-US" dirty="0" err="1"/>
              <a:t>funktioner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69016" cy="3938681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AU" altLang="en-US" sz="2800" dirty="0">
                <a:solidFill>
                  <a:srgbClr val="0070C0"/>
                </a:solidFill>
              </a:rPr>
              <a:t>Web service – </a:t>
            </a:r>
            <a:r>
              <a:rPr lang="en-AU" altLang="en-US" sz="2800" dirty="0" err="1">
                <a:solidFill>
                  <a:srgbClr val="0070C0"/>
                </a:solidFill>
              </a:rPr>
              <a:t>erbjuder</a:t>
            </a:r>
            <a:r>
              <a:rPr lang="en-AU" altLang="en-US" sz="2800" dirty="0">
                <a:solidFill>
                  <a:srgbClr val="0070C0"/>
                </a:solidFill>
              </a:rPr>
              <a:t> full </a:t>
            </a:r>
            <a:r>
              <a:rPr lang="en-AU" altLang="en-US" sz="2800" dirty="0" err="1">
                <a:solidFill>
                  <a:srgbClr val="0070C0"/>
                </a:solidFill>
              </a:rPr>
              <a:t>funktionalitet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i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valfritt</a:t>
            </a:r>
            <a:r>
              <a:rPr lang="en-AU" altLang="en-US" sz="2800" dirty="0">
                <a:solidFill>
                  <a:srgbClr val="0070C0"/>
                </a:solidFill>
              </a:rPr>
              <a:t> software</a:t>
            </a:r>
          </a:p>
          <a:p>
            <a:pPr marL="228600" lvl="1">
              <a:spcBef>
                <a:spcPts val="1000"/>
              </a:spcBef>
            </a:pPr>
            <a:r>
              <a:rPr lang="en-AU" altLang="en-US" sz="2800" dirty="0">
                <a:solidFill>
                  <a:srgbClr val="0070C0"/>
                </a:solidFill>
              </a:rPr>
              <a:t>Online service – </a:t>
            </a:r>
            <a:r>
              <a:rPr lang="en-AU" altLang="en-US" sz="2800" dirty="0" err="1">
                <a:solidFill>
                  <a:srgbClr val="0070C0"/>
                </a:solidFill>
              </a:rPr>
              <a:t>alla</a:t>
            </a:r>
            <a:r>
              <a:rPr lang="en-AU" altLang="en-US" sz="2800" dirty="0">
                <a:solidFill>
                  <a:srgbClr val="0070C0"/>
                </a:solidFill>
              </a:rPr>
              <a:t> ska </a:t>
            </a:r>
            <a:r>
              <a:rPr lang="en-AU" altLang="en-US" sz="2800" dirty="0" err="1">
                <a:solidFill>
                  <a:srgbClr val="0070C0"/>
                </a:solidFill>
              </a:rPr>
              <a:t>kunna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använda</a:t>
            </a:r>
            <a:r>
              <a:rPr lang="en-AU" altLang="en-US" sz="2800" dirty="0">
                <a:solidFill>
                  <a:srgbClr val="0070C0"/>
                </a:solidFill>
              </a:rPr>
              <a:t> ICD </a:t>
            </a:r>
            <a:r>
              <a:rPr lang="en-AU" altLang="en-US" sz="2800" dirty="0" err="1">
                <a:solidFill>
                  <a:srgbClr val="0070C0"/>
                </a:solidFill>
              </a:rPr>
              <a:t>utan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lokal</a:t>
            </a:r>
            <a:r>
              <a:rPr lang="en-AU" altLang="en-US" sz="2800" dirty="0">
                <a:solidFill>
                  <a:srgbClr val="0070C0"/>
                </a:solidFill>
              </a:rPr>
              <a:t> software</a:t>
            </a:r>
          </a:p>
          <a:p>
            <a:pPr marL="228600" lvl="1">
              <a:spcBef>
                <a:spcPts val="1000"/>
              </a:spcBef>
            </a:pPr>
            <a:r>
              <a:rPr lang="en-AU" altLang="en-US" sz="2800" dirty="0">
                <a:solidFill>
                  <a:srgbClr val="0070C0"/>
                </a:solidFill>
              </a:rPr>
              <a:t>Offline service – all </a:t>
            </a:r>
            <a:r>
              <a:rPr lang="en-AU" altLang="en-US" sz="2800" dirty="0" err="1">
                <a:solidFill>
                  <a:srgbClr val="0070C0"/>
                </a:solidFill>
              </a:rPr>
              <a:t>funktionalitet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på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en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lokal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dator</a:t>
            </a:r>
            <a:r>
              <a:rPr lang="en-AU" altLang="en-US" sz="2800" dirty="0">
                <a:solidFill>
                  <a:srgbClr val="0070C0"/>
                </a:solidFill>
              </a:rPr>
              <a:t>, </a:t>
            </a:r>
            <a:r>
              <a:rPr lang="en-AU" altLang="en-US" sz="2800" dirty="0" err="1">
                <a:solidFill>
                  <a:srgbClr val="0070C0"/>
                </a:solidFill>
              </a:rPr>
              <a:t>och</a:t>
            </a:r>
            <a:br>
              <a:rPr lang="en-AU" altLang="en-US" sz="2800" dirty="0">
                <a:solidFill>
                  <a:srgbClr val="0070C0"/>
                </a:solidFill>
              </a:rPr>
            </a:br>
            <a:r>
              <a:rPr lang="en-AU" altLang="en-US" sz="2800" dirty="0">
                <a:solidFill>
                  <a:srgbClr val="0070C0"/>
                </a:solidFill>
              </a:rPr>
              <a:t>                              </a:t>
            </a:r>
            <a:r>
              <a:rPr lang="en-AU" altLang="en-US" sz="2800" dirty="0" err="1">
                <a:solidFill>
                  <a:srgbClr val="0070C0"/>
                </a:solidFill>
              </a:rPr>
              <a:t>uppdateringar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när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internetaccess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föreligger</a:t>
            </a:r>
            <a:endParaRPr lang="en-AU" altLang="en-US" sz="2800" dirty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AU" altLang="en-US" sz="2800" dirty="0">
                <a:solidFill>
                  <a:srgbClr val="0070C0"/>
                </a:solidFill>
              </a:rPr>
              <a:t>Output files – format incl. CSV, </a:t>
            </a:r>
            <a:r>
              <a:rPr lang="en-AU" altLang="en-US" sz="2800" dirty="0" err="1">
                <a:solidFill>
                  <a:srgbClr val="0070C0"/>
                </a:solidFill>
              </a:rPr>
              <a:t>ClaML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och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andra</a:t>
            </a:r>
            <a:r>
              <a:rPr lang="en-AU" altLang="en-US" sz="2800" dirty="0">
                <a:solidFill>
                  <a:srgbClr val="0070C0"/>
                </a:solidFill>
              </a:rPr>
              <a:t> vid </a:t>
            </a:r>
            <a:r>
              <a:rPr lang="en-AU" altLang="en-US" sz="2800" dirty="0" err="1">
                <a:solidFill>
                  <a:srgbClr val="0070C0"/>
                </a:solidFill>
              </a:rPr>
              <a:t>behov</a:t>
            </a:r>
            <a:endParaRPr lang="en-AU" altLang="en-US" sz="2800" dirty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AU" altLang="en-US" sz="2800" dirty="0" err="1">
                <a:solidFill>
                  <a:srgbClr val="0070C0"/>
                </a:solidFill>
              </a:rPr>
              <a:t>Bokversion</a:t>
            </a:r>
            <a:r>
              <a:rPr lang="en-AU" altLang="en-US" sz="2800" dirty="0">
                <a:solidFill>
                  <a:srgbClr val="0070C0"/>
                </a:solidFill>
              </a:rPr>
              <a:t> –  ICD 11</a:t>
            </a:r>
            <a:r>
              <a:rPr lang="en-AU" altLang="en-US" sz="2800" baseline="30000" dirty="0">
                <a:solidFill>
                  <a:srgbClr val="0070C0"/>
                </a:solidFill>
              </a:rPr>
              <a:t>th</a:t>
            </a:r>
            <a:r>
              <a:rPr lang="en-AU" altLang="en-US" sz="2800" dirty="0">
                <a:solidFill>
                  <a:srgbClr val="0070C0"/>
                </a:solidFill>
              </a:rPr>
              <a:t> Revision </a:t>
            </a:r>
            <a:r>
              <a:rPr lang="en-AU" altLang="en-US" sz="2800" dirty="0" err="1">
                <a:solidFill>
                  <a:srgbClr val="0070C0"/>
                </a:solidFill>
              </a:rPr>
              <a:t>kan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även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föreligga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i</a:t>
            </a:r>
            <a:r>
              <a:rPr lang="en-AU" altLang="en-US" sz="2800" dirty="0">
                <a:solidFill>
                  <a:srgbClr val="0070C0"/>
                </a:solidFill>
              </a:rPr>
              <a:t> </a:t>
            </a:r>
            <a:r>
              <a:rPr lang="en-AU" altLang="en-US" sz="2800" dirty="0" err="1">
                <a:solidFill>
                  <a:srgbClr val="0070C0"/>
                </a:solidFill>
              </a:rPr>
              <a:t>bokversion</a:t>
            </a:r>
            <a:endParaRPr lang="en-AU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30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147E01-FDBE-4735-BD87-887EC0944767}"/>
              </a:ext>
            </a:extLst>
          </p:cNvPr>
          <p:cNvSpPr txBox="1">
            <a:spLocks/>
          </p:cNvSpPr>
          <p:nvPr/>
        </p:nvSpPr>
        <p:spPr>
          <a:xfrm>
            <a:off x="446315" y="210720"/>
            <a:ext cx="10515600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 err="1"/>
              <a:t>Fas</a:t>
            </a:r>
            <a:r>
              <a:rPr lang="en-AU" b="1" dirty="0"/>
              <a:t> 3    </a:t>
            </a:r>
            <a:r>
              <a:rPr lang="en-AU" b="1" dirty="0" err="1"/>
              <a:t>Implementering</a:t>
            </a:r>
            <a:br>
              <a:rPr lang="en-AU" b="1" dirty="0"/>
            </a:br>
            <a:r>
              <a:rPr lang="en-AU" sz="3200" b="1" dirty="0"/>
              <a:t>2018-2021</a:t>
            </a:r>
            <a:br>
              <a:rPr lang="en-AU" sz="3200" b="1" dirty="0"/>
            </a:br>
            <a:endParaRPr lang="en-US" sz="3200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DF876E5-3A26-4FC9-9D63-4DB05B082C75}"/>
              </a:ext>
            </a:extLst>
          </p:cNvPr>
          <p:cNvSpPr txBox="1"/>
          <p:nvPr/>
        </p:nvSpPr>
        <p:spPr>
          <a:xfrm>
            <a:off x="2250642" y="1536283"/>
            <a:ext cx="89546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Introduktionsversion för implementering Juni 2018</a:t>
            </a:r>
          </a:p>
          <a:p>
            <a:r>
              <a:rPr lang="sv-SE" sz="2400" dirty="0"/>
              <a:t>Några länder startar implementationsprocessen</a:t>
            </a:r>
          </a:p>
          <a:p>
            <a:r>
              <a:rPr lang="sv-SE" sz="2400" dirty="0"/>
              <a:t>MSAC </a:t>
            </a:r>
            <a:r>
              <a:rPr lang="sv-SE" sz="2400" dirty="0" err="1"/>
              <a:t>up</a:t>
            </a:r>
            <a:r>
              <a:rPr lang="sv-SE" sz="2400" dirty="0"/>
              <a:t> and </a:t>
            </a:r>
            <a:r>
              <a:rPr lang="sv-SE" sz="2400" dirty="0" err="1"/>
              <a:t>running</a:t>
            </a:r>
            <a:endParaRPr lang="sv-SE" sz="2400" dirty="0"/>
          </a:p>
          <a:p>
            <a:r>
              <a:rPr lang="sv-SE" sz="2400" dirty="0"/>
              <a:t>CSAC </a:t>
            </a:r>
            <a:r>
              <a:rPr lang="sv-SE" sz="2400" dirty="0" err="1"/>
              <a:t>up</a:t>
            </a:r>
            <a:r>
              <a:rPr lang="sv-SE" sz="2400" dirty="0"/>
              <a:t> and </a:t>
            </a:r>
            <a:r>
              <a:rPr lang="sv-SE" sz="2400" dirty="0" err="1"/>
              <a:t>running</a:t>
            </a:r>
            <a:endParaRPr lang="sv-SE" sz="2400" dirty="0"/>
          </a:p>
          <a:p>
            <a:r>
              <a:rPr lang="sv-SE" sz="2400" dirty="0"/>
              <a:t>Ingen uppdatering av ICD-10 (utom för </a:t>
            </a:r>
            <a:r>
              <a:rPr lang="sv-SE" sz="2400" dirty="0" err="1"/>
              <a:t>rätting</a:t>
            </a:r>
            <a:r>
              <a:rPr lang="sv-SE" sz="2400" dirty="0"/>
              <a:t> av uppenbara fel) </a:t>
            </a:r>
          </a:p>
          <a:p>
            <a:r>
              <a:rPr lang="sv-SE" sz="2400" dirty="0"/>
              <a:t>Mortalitets Regelverk</a:t>
            </a:r>
          </a:p>
          <a:p>
            <a:r>
              <a:rPr lang="sv-SE" sz="2400" dirty="0"/>
              <a:t>Uppdatering av ICD-11: erfarenheter  från implementering</a:t>
            </a:r>
          </a:p>
          <a:p>
            <a:r>
              <a:rPr lang="sv-SE" sz="2400" dirty="0"/>
              <a:t>	Ytterligare användarstöd/klargöranden/tillägg eller borttagande </a:t>
            </a:r>
            <a:br>
              <a:rPr lang="sv-SE" sz="2400" dirty="0"/>
            </a:br>
            <a:r>
              <a:rPr lang="sv-SE" sz="2400" dirty="0"/>
              <a:t>	av enskilda kategorier</a:t>
            </a:r>
          </a:p>
          <a:p>
            <a:r>
              <a:rPr lang="sv-SE" sz="2400" dirty="0"/>
              <a:t>Uppdatering av ICD-11: övriga förslag</a:t>
            </a:r>
          </a:p>
          <a:p>
            <a:r>
              <a:rPr lang="sv-SE" sz="2400" dirty="0"/>
              <a:t>Första uppdatering efter 3 år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3F40E8A-269F-4505-A6B7-D28D133F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47" y="6382921"/>
            <a:ext cx="4114800" cy="365125"/>
          </a:xfrm>
        </p:spPr>
        <p:txBody>
          <a:bodyPr/>
          <a:lstStyle/>
          <a:p>
            <a:pPr algn="l"/>
            <a:r>
              <a:rPr lang="sv-SE">
                <a:solidFill>
                  <a:prstClr val="black">
                    <a:tint val="75000"/>
                  </a:prstClr>
                </a:solidFill>
              </a:rPr>
              <a:t>olafr steinum 2018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986478B-97FC-456F-A368-BCD8561C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67FB-C253-466F-ACBC-019DAFE842A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2BB2923-7806-443D-9572-0408C6B0C4BF}"/>
              </a:ext>
            </a:extLst>
          </p:cNvPr>
          <p:cNvSpPr txBox="1"/>
          <p:nvPr/>
        </p:nvSpPr>
        <p:spPr>
          <a:xfrm>
            <a:off x="8477435" y="5654476"/>
            <a:ext cx="296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Robert Jakob, WHO, </a:t>
            </a:r>
            <a:r>
              <a:rPr lang="sv-SE" dirty="0" err="1"/>
              <a:t>Oct</a:t>
            </a:r>
            <a:r>
              <a:rPr lang="sv-SE" dirty="0"/>
              <a:t> 2017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28F9EE1F-B704-4AB7-8C64-3C3FDBE4E6B2}"/>
              </a:ext>
            </a:extLst>
          </p:cNvPr>
          <p:cNvGrpSpPr/>
          <p:nvPr/>
        </p:nvGrpSpPr>
        <p:grpSpPr>
          <a:xfrm>
            <a:off x="10830757" y="146039"/>
            <a:ext cx="862615" cy="1230000"/>
            <a:chOff x="5871920" y="1628800"/>
            <a:chExt cx="2372488" cy="3613170"/>
          </a:xfrm>
        </p:grpSpPr>
        <p:pic>
          <p:nvPicPr>
            <p:cNvPr id="10" name="Picture 4" descr="Potential Covers 23 March 2010">
              <a:extLst>
                <a:ext uri="{FF2B5EF4-FFF2-40B4-BE49-F238E27FC236}">
                  <a16:creationId xmlns:a16="http://schemas.microsoft.com/office/drawing/2014/main" id="{A316191A-7780-4536-8EAE-CBE1FCEFF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1712F12-5CFC-450D-8585-1B01A065B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876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F379C5-54EA-4856-92C7-5B258A67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4309"/>
            <a:ext cx="7886700" cy="66468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8515E5-FE22-4265-A9C2-6D3414F5F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912812"/>
            <a:ext cx="8651474" cy="5032375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ICD-11 -  ett </a:t>
            </a:r>
            <a:r>
              <a:rPr lang="sv-SE" dirty="0" err="1"/>
              <a:t>konsept</a:t>
            </a:r>
            <a:r>
              <a:rPr lang="sv-SE" dirty="0"/>
              <a:t> snarare än en enkel klassifikation</a:t>
            </a:r>
          </a:p>
          <a:p>
            <a:r>
              <a:rPr lang="sv-SE" dirty="0"/>
              <a:t>En strukturerad databas med många elektroniska verktyg och  hjälpmedel</a:t>
            </a:r>
          </a:p>
          <a:p>
            <a:r>
              <a:rPr lang="sv-SE" dirty="0"/>
              <a:t>Foundation vs klassifikation. </a:t>
            </a:r>
            <a:r>
              <a:rPr lang="sv-SE" dirty="0" err="1"/>
              <a:t>iCAT</a:t>
            </a:r>
            <a:endParaRPr lang="sv-SE" dirty="0"/>
          </a:p>
          <a:p>
            <a:r>
              <a:rPr lang="sv-SE" dirty="0"/>
              <a:t>Tabellarisk Browser – </a:t>
            </a:r>
            <a:r>
              <a:rPr lang="sv-SE" dirty="0" err="1"/>
              <a:t>Reference</a:t>
            </a:r>
            <a:r>
              <a:rPr lang="sv-SE" dirty="0"/>
              <a:t> Guide – Index – </a:t>
            </a:r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  <a:p>
            <a:r>
              <a:rPr lang="sv-SE" dirty="0"/>
              <a:t>Kodsystem</a:t>
            </a:r>
          </a:p>
          <a:p>
            <a:pPr lvl="1"/>
            <a:r>
              <a:rPr lang="sv-SE" dirty="0"/>
              <a:t>Alfanumerisk med punkt etter 4. </a:t>
            </a:r>
            <a:r>
              <a:rPr lang="sv-SE" dirty="0" err="1"/>
              <a:t>tegn</a:t>
            </a:r>
            <a:endParaRPr lang="sv-SE" dirty="0"/>
          </a:p>
          <a:p>
            <a:pPr lvl="1"/>
            <a:r>
              <a:rPr lang="sv-SE" dirty="0" err="1"/>
              <a:t>Kapitler</a:t>
            </a:r>
            <a:r>
              <a:rPr lang="sv-SE" dirty="0"/>
              <a:t> (</a:t>
            </a:r>
            <a:r>
              <a:rPr lang="sv-SE" dirty="0" err="1"/>
              <a:t>tradisjonelle</a:t>
            </a:r>
            <a:r>
              <a:rPr lang="sv-SE" dirty="0"/>
              <a:t> + </a:t>
            </a:r>
            <a:r>
              <a:rPr lang="sv-SE" dirty="0" err="1"/>
              <a:t>noen</a:t>
            </a:r>
            <a:r>
              <a:rPr lang="sv-SE" dirty="0"/>
              <a:t> nye)</a:t>
            </a:r>
          </a:p>
          <a:p>
            <a:pPr lvl="1"/>
            <a:r>
              <a:rPr lang="sv-SE" dirty="0"/>
              <a:t>Extension </a:t>
            </a:r>
            <a:r>
              <a:rPr lang="sv-SE" dirty="0" err="1"/>
              <a:t>codes</a:t>
            </a:r>
            <a:endParaRPr lang="sv-SE" dirty="0"/>
          </a:p>
          <a:p>
            <a:r>
              <a:rPr lang="sv-SE" dirty="0" err="1"/>
              <a:t>Kombinasjoner</a:t>
            </a:r>
            <a:r>
              <a:rPr lang="sv-SE" dirty="0"/>
              <a:t> av  koder (Cluster </a:t>
            </a:r>
            <a:r>
              <a:rPr lang="sv-SE" dirty="0" err="1"/>
              <a:t>Coding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Code</a:t>
            </a:r>
            <a:r>
              <a:rPr lang="sv-SE" dirty="0"/>
              <a:t> order (</a:t>
            </a:r>
            <a:r>
              <a:rPr lang="sv-SE" dirty="0" err="1"/>
              <a:t>koderekkefölge</a:t>
            </a:r>
            <a:r>
              <a:rPr lang="sv-SE" dirty="0"/>
              <a:t> i en cluster)</a:t>
            </a:r>
          </a:p>
          <a:p>
            <a:r>
              <a:rPr lang="sv-SE" dirty="0"/>
              <a:t>Regler for </a:t>
            </a:r>
            <a:r>
              <a:rPr lang="sv-SE" dirty="0" err="1"/>
              <a:t>valg</a:t>
            </a:r>
            <a:r>
              <a:rPr lang="sv-SE" dirty="0"/>
              <a:t> av koder som skal </a:t>
            </a:r>
            <a:r>
              <a:rPr lang="sv-SE" dirty="0" err="1"/>
              <a:t>rapporteres</a:t>
            </a:r>
            <a:endParaRPr lang="sv-SE" dirty="0"/>
          </a:p>
          <a:p>
            <a:pPr lvl="1"/>
            <a:r>
              <a:rPr lang="sv-SE" dirty="0" err="1"/>
              <a:t>Code</a:t>
            </a:r>
            <a:r>
              <a:rPr lang="sv-SE" dirty="0"/>
              <a:t> (eller Cluster) </a:t>
            </a:r>
            <a:r>
              <a:rPr lang="sv-SE" dirty="0" err="1"/>
              <a:t>sequence</a:t>
            </a:r>
            <a:r>
              <a:rPr lang="sv-SE" dirty="0"/>
              <a:t>. </a:t>
            </a:r>
            <a:r>
              <a:rPr lang="sv-SE" dirty="0" err="1"/>
              <a:t>Flagging</a:t>
            </a:r>
            <a:r>
              <a:rPr lang="sv-SE" dirty="0"/>
              <a:t> av diagnoser</a:t>
            </a:r>
          </a:p>
          <a:p>
            <a:r>
              <a:rPr lang="sv-SE" dirty="0">
                <a:solidFill>
                  <a:srgbClr val="FF0000"/>
                </a:solidFill>
              </a:rPr>
              <a:t>Översättning till nationella språk</a:t>
            </a:r>
          </a:p>
          <a:p>
            <a:r>
              <a:rPr lang="sv-SE" dirty="0">
                <a:solidFill>
                  <a:srgbClr val="FF0000"/>
                </a:solidFill>
              </a:rPr>
              <a:t>Testning av ICD-11. ICD </a:t>
            </a:r>
            <a:r>
              <a:rPr lang="sv-SE" dirty="0" err="1">
                <a:solidFill>
                  <a:srgbClr val="FF0000"/>
                </a:solidFill>
              </a:rPr>
              <a:t>FiT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>
                <a:solidFill>
                  <a:srgbClr val="FF0000"/>
                </a:solidFill>
              </a:rPr>
              <a:t>Vilka </a:t>
            </a:r>
            <a:r>
              <a:rPr lang="sv-SE" dirty="0">
                <a:solidFill>
                  <a:srgbClr val="FF0000"/>
                </a:solidFill>
              </a:rPr>
              <a:t>länder förbereder för ICD-11?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078614-20DF-415B-B5F2-F3616764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24" y="6492875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A9632-E83A-4DCE-94A4-D6B3D207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56</a:t>
            </a:fld>
            <a:endParaRPr lang="sv-SE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6CE83CAE-B11B-413D-9800-CBD01B225ACD}"/>
              </a:ext>
            </a:extLst>
          </p:cNvPr>
          <p:cNvGrpSpPr/>
          <p:nvPr/>
        </p:nvGrpSpPr>
        <p:grpSpPr>
          <a:xfrm>
            <a:off x="10830757" y="146039"/>
            <a:ext cx="862615" cy="1230000"/>
            <a:chOff x="5871920" y="1628800"/>
            <a:chExt cx="2372488" cy="3613170"/>
          </a:xfrm>
        </p:grpSpPr>
        <p:pic>
          <p:nvPicPr>
            <p:cNvPr id="8" name="Picture 4" descr="Potential Covers 23 March 2010">
              <a:extLst>
                <a:ext uri="{FF2B5EF4-FFF2-40B4-BE49-F238E27FC236}">
                  <a16:creationId xmlns:a16="http://schemas.microsoft.com/office/drawing/2014/main" id="{8D9AC35D-C11D-4E59-9342-6BBAE41EC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F7B8E15-2971-4213-9B47-E2B5A40E2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742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5DCA0-F9F9-40B8-AED5-CFD7D05F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564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https://icd.who.int/dev11/l-m/en</a:t>
            </a:r>
            <a:br>
              <a:rPr lang="en-AU" dirty="0">
                <a:solidFill>
                  <a:srgbClr val="FF0000"/>
                </a:solidFill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D70B64-9308-4877-8D1E-55DF51E9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193" y="2588473"/>
            <a:ext cx="5145350" cy="230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9600" dirty="0"/>
              <a:t>Lycka till!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5DDB6D6-6972-4540-B6FB-114966A4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796" y="4126283"/>
            <a:ext cx="4114800" cy="2002608"/>
          </a:xfrm>
        </p:spPr>
        <p:txBody>
          <a:bodyPr/>
          <a:lstStyle/>
          <a:p>
            <a:r>
              <a:rPr lang="sv-SE" sz="3600" dirty="0"/>
              <a:t>Olafr</a:t>
            </a:r>
          </a:p>
          <a:p>
            <a:r>
              <a:rPr lang="sv-SE" sz="2400" dirty="0"/>
              <a:t>olafr@diaqualos.se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CC08386-FEC6-4BBC-A938-DB229188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57</a:t>
            </a:fld>
            <a:endParaRPr lang="sv-SE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010DE223-9609-4FC7-8CFD-4896F4F04DE4}"/>
              </a:ext>
            </a:extLst>
          </p:cNvPr>
          <p:cNvGrpSpPr/>
          <p:nvPr/>
        </p:nvGrpSpPr>
        <p:grpSpPr>
          <a:xfrm>
            <a:off x="5069888" y="1204568"/>
            <a:ext cx="862615" cy="1230000"/>
            <a:chOff x="5871920" y="1628800"/>
            <a:chExt cx="2372488" cy="3613170"/>
          </a:xfrm>
        </p:grpSpPr>
        <p:pic>
          <p:nvPicPr>
            <p:cNvPr id="7" name="Picture 4" descr="Potential Covers 23 March 2010">
              <a:extLst>
                <a:ext uri="{FF2B5EF4-FFF2-40B4-BE49-F238E27FC236}">
                  <a16:creationId xmlns:a16="http://schemas.microsoft.com/office/drawing/2014/main" id="{36483905-DD16-431A-AB28-4951A0008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4C583F4-F815-4827-9BBA-2D7492A6A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888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2201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/>
              <a:t>Fas</a:t>
            </a:r>
            <a:r>
              <a:rPr lang="en-AU" dirty="0"/>
              <a:t> 2 </a:t>
            </a:r>
            <a:r>
              <a:rPr lang="en-AU" dirty="0" err="1"/>
              <a:t>Samla</a:t>
            </a:r>
            <a:r>
              <a:rPr lang="en-AU" dirty="0"/>
              <a:t> in </a:t>
            </a:r>
            <a:r>
              <a:rPr lang="en-AU" dirty="0" err="1"/>
              <a:t>tråderna</a:t>
            </a:r>
            <a:br>
              <a:rPr lang="en-AU" dirty="0"/>
            </a:br>
            <a:r>
              <a:rPr lang="en-AU" sz="3200" dirty="0"/>
              <a:t>2015-2018</a:t>
            </a:r>
            <a:br>
              <a:rPr lang="en-AU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46" y="1234987"/>
            <a:ext cx="11198902" cy="4988259"/>
          </a:xfrm>
        </p:spPr>
        <p:txBody>
          <a:bodyPr>
            <a:normAutofit/>
          </a:bodyPr>
          <a:lstStyle/>
          <a:p>
            <a:r>
              <a:rPr lang="en-AU" altLang="en-US" dirty="0" err="1">
                <a:solidFill>
                  <a:srgbClr val="0070C0"/>
                </a:solidFill>
              </a:rPr>
              <a:t>En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oberoende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granskning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altLang="en-US" sz="2000" dirty="0" err="1"/>
              <a:t>Sammankallad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av</a:t>
            </a:r>
            <a:r>
              <a:rPr lang="en-AU" altLang="en-US" sz="2000" dirty="0"/>
              <a:t> WHO; chair:  Professor Rosemary Roberts</a:t>
            </a:r>
          </a:p>
          <a:p>
            <a:pPr marL="457200" lvl="1" indent="0">
              <a:buNone/>
            </a:pPr>
            <a:r>
              <a:rPr lang="en-AU" altLang="en-US" sz="2000" dirty="0" err="1"/>
              <a:t>Slutet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på</a:t>
            </a:r>
            <a:r>
              <a:rPr lang="en-AU" altLang="en-US" sz="2000" dirty="0"/>
              <a:t> 2014 till </a:t>
            </a:r>
            <a:r>
              <a:rPr lang="en-AU" altLang="en-US" sz="2000" dirty="0" err="1"/>
              <a:t>april</a:t>
            </a:r>
            <a:r>
              <a:rPr lang="en-AU" altLang="en-US" sz="2000" dirty="0"/>
              <a:t> 2015.  WHO </a:t>
            </a:r>
            <a:r>
              <a:rPr lang="en-AU" altLang="en-US" sz="2000" dirty="0" err="1"/>
              <a:t>besvarar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maj</a:t>
            </a:r>
            <a:r>
              <a:rPr lang="en-AU" altLang="en-US" sz="2000" dirty="0"/>
              <a:t> 2015. </a:t>
            </a:r>
          </a:p>
          <a:p>
            <a:pPr marL="457200" lvl="1" indent="0">
              <a:buNone/>
            </a:pPr>
            <a:r>
              <a:rPr lang="en-AU" altLang="en-US" sz="2000" dirty="0" err="1"/>
              <a:t>Övergripande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krav</a:t>
            </a:r>
            <a:r>
              <a:rPr lang="en-AU" altLang="en-US" sz="2000" dirty="0"/>
              <a:t>: </a:t>
            </a:r>
            <a:r>
              <a:rPr lang="en-AU" altLang="en-US" sz="2000" dirty="0" err="1"/>
              <a:t>användbarhet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mortalitets</a:t>
            </a:r>
            <a:r>
              <a:rPr lang="en-AU" altLang="en-US" sz="2000" dirty="0"/>
              <a:t>- &amp; </a:t>
            </a:r>
            <a:r>
              <a:rPr lang="en-AU" altLang="en-US" sz="2000" dirty="0" err="1"/>
              <a:t>morbiditetsstatistik</a:t>
            </a:r>
            <a:r>
              <a:rPr lang="en-AU" altLang="en-US" sz="2000" dirty="0"/>
              <a:t> </a:t>
            </a:r>
          </a:p>
          <a:p>
            <a:pPr marL="457200" lvl="1" indent="0">
              <a:buNone/>
            </a:pPr>
            <a:r>
              <a:rPr lang="en-AU" altLang="en-US" sz="2000" dirty="0" err="1"/>
              <a:t>Behov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av</a:t>
            </a:r>
            <a:r>
              <a:rPr lang="en-AU" altLang="en-US" sz="2000" dirty="0"/>
              <a:t> </a:t>
            </a:r>
            <a:r>
              <a:rPr lang="en-AU" altLang="en-US" sz="2000" dirty="0" err="1"/>
              <a:t>nya</a:t>
            </a:r>
            <a:r>
              <a:rPr lang="en-AU" altLang="en-US" sz="2000" dirty="0"/>
              <a:t> processer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att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uppnå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ett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tillfredsställande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resultat</a:t>
            </a:r>
            <a:r>
              <a:rPr lang="en-AU" altLang="en-US" sz="2000" dirty="0"/>
              <a:t>. </a:t>
            </a:r>
          </a:p>
          <a:p>
            <a:r>
              <a:rPr lang="en-AU" altLang="en-US" dirty="0">
                <a:solidFill>
                  <a:srgbClr val="0070C0"/>
                </a:solidFill>
              </a:rPr>
              <a:t>Task Force </a:t>
            </a:r>
            <a:r>
              <a:rPr lang="en-AU" altLang="en-US" dirty="0" err="1">
                <a:solidFill>
                  <a:srgbClr val="0070C0"/>
                </a:solidFill>
              </a:rPr>
              <a:t>och</a:t>
            </a:r>
            <a:r>
              <a:rPr lang="en-AU" altLang="en-US" dirty="0">
                <a:solidFill>
                  <a:srgbClr val="0070C0"/>
                </a:solidFill>
              </a:rPr>
              <a:t> WHO team</a:t>
            </a:r>
          </a:p>
          <a:p>
            <a:pPr marL="457200" lvl="1" indent="0">
              <a:buNone/>
            </a:pPr>
            <a:r>
              <a:rPr lang="en-AU" altLang="en-US" sz="2000" dirty="0" err="1"/>
              <a:t>Intensiv</a:t>
            </a:r>
            <a:r>
              <a:rPr lang="en-AU" altLang="en-US" sz="2000" dirty="0"/>
              <a:t> process med </a:t>
            </a:r>
            <a:r>
              <a:rPr lang="en-AU" altLang="en-US" sz="2000" dirty="0" err="1"/>
              <a:t>att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kontrollera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harmonisera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modifiera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klassifikationen</a:t>
            </a:r>
            <a:r>
              <a:rPr lang="en-AU" altLang="en-US" sz="2000" dirty="0"/>
              <a:t> </a:t>
            </a:r>
            <a:br>
              <a:rPr lang="en-AU" altLang="en-US" sz="2000" dirty="0"/>
            </a:br>
            <a:r>
              <a:rPr lang="en-AU" altLang="en-US" sz="2000" dirty="0" err="1"/>
              <a:t>genom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nybildad</a:t>
            </a:r>
            <a:r>
              <a:rPr lang="en-AU" altLang="en-US" sz="2000" dirty="0"/>
              <a:t>  Task Force.</a:t>
            </a:r>
          </a:p>
          <a:p>
            <a:pPr marL="457200" lvl="1" indent="0">
              <a:buNone/>
            </a:pPr>
            <a:r>
              <a:rPr lang="en-AU" altLang="en-US" sz="2000" dirty="0"/>
              <a:t>WHO Team: </a:t>
            </a:r>
            <a:r>
              <a:rPr lang="en-AU" altLang="en-US" sz="2000" dirty="0" err="1"/>
              <a:t>väldigt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få</a:t>
            </a:r>
            <a:r>
              <a:rPr lang="en-AU" altLang="en-US" sz="2000" dirty="0"/>
              <a:t> </a:t>
            </a:r>
            <a:r>
              <a:rPr lang="en-AU" altLang="en-US" sz="2000" dirty="0" err="1"/>
              <a:t>personer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hårt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arbetande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effektiva</a:t>
            </a:r>
            <a:r>
              <a:rPr lang="en-AU" altLang="en-US" sz="2000" dirty="0"/>
              <a:t>.</a:t>
            </a:r>
          </a:p>
          <a:p>
            <a:pPr marL="457200" lvl="1" indent="0">
              <a:buNone/>
            </a:pPr>
            <a:r>
              <a:rPr lang="en-AU" altLang="en-US" sz="2000" dirty="0"/>
              <a:t>Joint Task Force: </a:t>
            </a:r>
            <a:r>
              <a:rPr lang="en-AU" altLang="en-US" sz="2000" dirty="0" err="1"/>
              <a:t>liten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samarbetande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hårt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arbetande</a:t>
            </a:r>
            <a:r>
              <a:rPr lang="en-AU" altLang="en-US" sz="2000" dirty="0"/>
              <a:t>, ‘</a:t>
            </a:r>
            <a:r>
              <a:rPr lang="en-AU" altLang="en-US" sz="2000" dirty="0" err="1"/>
              <a:t>ja</a:t>
            </a:r>
            <a:r>
              <a:rPr lang="en-AU" altLang="en-US" sz="2000" dirty="0"/>
              <a:t>-vi-</a:t>
            </a:r>
            <a:r>
              <a:rPr lang="en-AU" altLang="en-US" sz="2000" dirty="0" err="1"/>
              <a:t>kan</a:t>
            </a:r>
            <a:r>
              <a:rPr lang="en-AU" altLang="en-US" sz="2000" dirty="0"/>
              <a:t>!’. </a:t>
            </a:r>
          </a:p>
          <a:p>
            <a:pPr marL="457200" lvl="1" indent="0">
              <a:buNone/>
            </a:pPr>
            <a:r>
              <a:rPr lang="en-AU" altLang="en-US" sz="2000" dirty="0"/>
              <a:t>Revisions </a:t>
            </a:r>
            <a:r>
              <a:rPr lang="en-AU" altLang="en-US" sz="2000" dirty="0" err="1"/>
              <a:t>Konferens</a:t>
            </a:r>
            <a:r>
              <a:rPr lang="en-AU" altLang="en-US" sz="2000" dirty="0"/>
              <a:t> 2016 ICD-11 </a:t>
            </a:r>
            <a:r>
              <a:rPr lang="en-US" sz="2000" dirty="0">
                <a:sym typeface="Wingdings"/>
              </a:rPr>
              <a:t> </a:t>
            </a:r>
            <a:r>
              <a:rPr lang="en-AU" altLang="en-US" sz="2000" dirty="0" err="1"/>
              <a:t>medlemsstater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inbjöds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att</a:t>
            </a:r>
            <a:r>
              <a:rPr lang="en-AU" altLang="en-US" sz="2000" dirty="0"/>
              <a:t> </a:t>
            </a:r>
            <a:br>
              <a:rPr lang="en-AU" altLang="en-US" sz="2000" dirty="0"/>
            </a:br>
            <a:r>
              <a:rPr lang="en-AU" altLang="en-US" sz="2000" dirty="0" err="1"/>
              <a:t>kommentera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ge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råd</a:t>
            </a:r>
            <a:r>
              <a:rPr lang="en-AU" altLang="en-US" sz="2000" dirty="0"/>
              <a:t> till  WHO.</a:t>
            </a:r>
          </a:p>
          <a:p>
            <a:pPr marL="457200" lvl="1" indent="0">
              <a:buNone/>
            </a:pPr>
            <a:r>
              <a:rPr lang="en-AU" altLang="en-US" sz="2000" dirty="0" err="1"/>
              <a:t>Återkoppling</a:t>
            </a:r>
            <a:r>
              <a:rPr lang="en-AU" altLang="en-US" sz="2000" dirty="0"/>
              <a:t> (feedback), field tester, </a:t>
            </a:r>
            <a:r>
              <a:rPr lang="en-AU" altLang="en-US" sz="2000" dirty="0" err="1"/>
              <a:t>planlägging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av</a:t>
            </a:r>
            <a:r>
              <a:rPr lang="en-AU" altLang="en-US" sz="2000" dirty="0"/>
              <a:t> </a:t>
            </a:r>
            <a:r>
              <a:rPr lang="en-AU" altLang="en-US" sz="2000" dirty="0" err="1"/>
              <a:t>övergångsfas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kontinuerlig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justering</a:t>
            </a:r>
            <a:r>
              <a:rPr lang="en-AU" altLang="en-US" sz="2000" dirty="0"/>
              <a:t> etc.</a:t>
            </a:r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42C7437C-CBE4-4475-B040-4B1C6DC867FC}"/>
              </a:ext>
            </a:extLst>
          </p:cNvPr>
          <p:cNvGrpSpPr/>
          <p:nvPr/>
        </p:nvGrpSpPr>
        <p:grpSpPr>
          <a:xfrm>
            <a:off x="10830757" y="146039"/>
            <a:ext cx="862615" cy="1230000"/>
            <a:chOff x="5871920" y="1628800"/>
            <a:chExt cx="2372488" cy="3613170"/>
          </a:xfrm>
        </p:grpSpPr>
        <p:pic>
          <p:nvPicPr>
            <p:cNvPr id="5" name="Picture 4" descr="Potential Covers 23 March 2010">
              <a:extLst>
                <a:ext uri="{FF2B5EF4-FFF2-40B4-BE49-F238E27FC236}">
                  <a16:creationId xmlns:a16="http://schemas.microsoft.com/office/drawing/2014/main" id="{D4C31583-C87C-4522-AADD-DEAE27C2A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6E76CCB-2362-41FD-ACD5-AFBAD28F5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3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35"/>
            <a:ext cx="10515600" cy="909498"/>
          </a:xfrm>
        </p:spPr>
        <p:txBody>
          <a:bodyPr/>
          <a:lstStyle/>
          <a:p>
            <a:pPr algn="ctr"/>
            <a:r>
              <a:rPr lang="en-US" dirty="0" err="1"/>
              <a:t>Revisionens</a:t>
            </a:r>
            <a:r>
              <a:rPr lang="en-US" dirty="0"/>
              <a:t> </a:t>
            </a:r>
            <a:r>
              <a:rPr lang="en-US" dirty="0" err="1"/>
              <a:t>nuvarande</a:t>
            </a:r>
            <a:r>
              <a:rPr lang="en-US" dirty="0"/>
              <a:t>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00" y="1116242"/>
            <a:ext cx="11547435" cy="5559766"/>
          </a:xfrm>
        </p:spPr>
        <p:txBody>
          <a:bodyPr>
            <a:normAutofit/>
          </a:bodyPr>
          <a:lstStyle/>
          <a:p>
            <a:r>
              <a:rPr lang="en-AU" altLang="en-US" dirty="0" err="1">
                <a:solidFill>
                  <a:srgbClr val="0070C0"/>
                </a:solidFill>
              </a:rPr>
              <a:t>Huvudkomponenterna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är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på</a:t>
            </a:r>
            <a:r>
              <a:rPr lang="en-AU" altLang="en-US" dirty="0">
                <a:solidFill>
                  <a:srgbClr val="0070C0"/>
                </a:solidFill>
              </a:rPr>
              <a:t> plats &amp; </a:t>
            </a:r>
            <a:r>
              <a:rPr lang="en-AU" altLang="en-US" dirty="0" err="1">
                <a:solidFill>
                  <a:srgbClr val="0070C0"/>
                </a:solidFill>
              </a:rPr>
              <a:t>nästan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klara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för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publicering</a:t>
            </a:r>
            <a:r>
              <a:rPr lang="en-AU" altLang="en-US" dirty="0">
                <a:solidFill>
                  <a:srgbClr val="0070C0"/>
                </a:solidFill>
              </a:rPr>
              <a:t> 2018</a:t>
            </a:r>
          </a:p>
          <a:p>
            <a:pPr marL="457200" lvl="1" indent="0">
              <a:buNone/>
            </a:pPr>
            <a:r>
              <a:rPr lang="en-AU" altLang="en-US" sz="2000" dirty="0" err="1"/>
              <a:t>Kapitel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innehåll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struktur</a:t>
            </a:r>
            <a:r>
              <a:rPr lang="en-AU" altLang="en-US" sz="2000" dirty="0"/>
              <a:t>, </a:t>
            </a:r>
            <a:r>
              <a:rPr lang="en-AU" altLang="en-US" sz="2000" dirty="0" err="1"/>
              <a:t>stamkod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kategorier</a:t>
            </a:r>
            <a:r>
              <a:rPr lang="en-AU" altLang="en-US" sz="2000" dirty="0"/>
              <a:t>, coding tool (</a:t>
            </a:r>
            <a:r>
              <a:rPr lang="en-AU" altLang="en-US" sz="2000" dirty="0" err="1"/>
              <a:t>kodningsverktyg</a:t>
            </a:r>
            <a:r>
              <a:rPr lang="en-AU" altLang="en-US" sz="2000" dirty="0"/>
              <a:t>), </a:t>
            </a:r>
            <a:br>
              <a:rPr lang="en-AU" altLang="en-US" sz="2000" dirty="0"/>
            </a:br>
            <a:r>
              <a:rPr lang="en-AU" altLang="en-US" sz="2000" dirty="0"/>
              <a:t>Reference Guide (</a:t>
            </a:r>
            <a:r>
              <a:rPr lang="en-AU" altLang="en-US" sz="2000" dirty="0" err="1"/>
              <a:t>referensmanual</a:t>
            </a:r>
            <a:r>
              <a:rPr lang="en-AU" altLang="en-US" sz="2000" dirty="0"/>
              <a:t>).</a:t>
            </a:r>
            <a:br>
              <a:rPr lang="en-AU" altLang="en-US" sz="2000" dirty="0"/>
            </a:br>
            <a:r>
              <a:rPr lang="en-AU" altLang="en-US" sz="2000" dirty="0"/>
              <a:t>On-line &amp; </a:t>
            </a:r>
            <a:r>
              <a:rPr lang="en-AU" altLang="en-US" sz="2000" dirty="0" err="1"/>
              <a:t>bok</a:t>
            </a:r>
            <a:r>
              <a:rPr lang="en-AU" altLang="en-US" sz="2000" dirty="0"/>
              <a:t>- </a:t>
            </a:r>
            <a:r>
              <a:rPr lang="en-AU" altLang="en-US" sz="2000" dirty="0" err="1"/>
              <a:t>versioner</a:t>
            </a:r>
            <a:r>
              <a:rPr lang="en-AU" altLang="en-US" sz="2000" dirty="0"/>
              <a:t>. Web service. Foundation. Transition </a:t>
            </a:r>
            <a:r>
              <a:rPr lang="en-AU" altLang="en-US" sz="2000" dirty="0" err="1"/>
              <a:t>tabeller</a:t>
            </a:r>
            <a:r>
              <a:rPr lang="en-AU" altLang="en-US" sz="2000" dirty="0"/>
              <a:t>. </a:t>
            </a:r>
            <a:r>
              <a:rPr lang="en-AU" altLang="en-US" sz="2000" dirty="0" err="1"/>
              <a:t>Övningsmaterial</a:t>
            </a:r>
            <a:r>
              <a:rPr lang="en-AU" altLang="en-US" sz="2000" dirty="0"/>
              <a:t>.</a:t>
            </a:r>
          </a:p>
          <a:p>
            <a:pPr marL="457200" lvl="1" indent="0">
              <a:buNone/>
            </a:pPr>
            <a:r>
              <a:rPr lang="en-AU" altLang="en-US" sz="2000" dirty="0" err="1"/>
              <a:t>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sista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omgång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kontroll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granskning</a:t>
            </a:r>
            <a:r>
              <a:rPr lang="en-AU" altLang="en-US" sz="2000" dirty="0"/>
              <a:t> </a:t>
            </a:r>
            <a:r>
              <a:rPr lang="sv-SE" altLang="en-US" sz="2000" dirty="0"/>
              <a:t>är på gång och ’Joint Task Force’ arbetar  med färdigställning sedan slutet på 2015 med fokus mor</a:t>
            </a:r>
            <a:r>
              <a:rPr lang="en-AU" altLang="en-US" sz="2000" dirty="0" err="1"/>
              <a:t>talitet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och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morbiditetskodning</a:t>
            </a:r>
            <a:r>
              <a:rPr lang="en-AU" altLang="en-US" sz="2000" dirty="0"/>
              <a:t>.</a:t>
            </a: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altLang="en-US" dirty="0" err="1">
                <a:solidFill>
                  <a:srgbClr val="0070C0"/>
                </a:solidFill>
              </a:rPr>
              <a:t>Andra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komponenter</a:t>
            </a:r>
            <a:r>
              <a:rPr lang="en-AU" altLang="en-US" dirty="0">
                <a:solidFill>
                  <a:srgbClr val="0070C0"/>
                </a:solidFill>
              </a:rPr>
              <a:t> under </a:t>
            </a:r>
            <a:r>
              <a:rPr lang="en-AU" altLang="en-US" dirty="0" err="1">
                <a:solidFill>
                  <a:srgbClr val="0070C0"/>
                </a:solidFill>
              </a:rPr>
              <a:t>utveckling</a:t>
            </a:r>
            <a:r>
              <a:rPr lang="en-AU" altLang="en-US" dirty="0">
                <a:solidFill>
                  <a:srgbClr val="0070C0"/>
                </a:solidFill>
              </a:rPr>
              <a:t> men </a:t>
            </a:r>
            <a:r>
              <a:rPr lang="en-AU" altLang="en-US" dirty="0" err="1">
                <a:solidFill>
                  <a:srgbClr val="0070C0"/>
                </a:solidFill>
              </a:rPr>
              <a:t>ännu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inte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klara</a:t>
            </a:r>
            <a:endParaRPr lang="en-AU" alt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AU" altLang="en-US" sz="2000" dirty="0" err="1"/>
              <a:t>f.ex</a:t>
            </a:r>
            <a:r>
              <a:rPr lang="en-AU" altLang="en-US" sz="2000" dirty="0"/>
              <a:t>. Clustering &amp; post-coordination: </a:t>
            </a:r>
            <a:r>
              <a:rPr lang="en-AU" altLang="en-US" sz="2000" dirty="0" err="1"/>
              <a:t>Vad</a:t>
            </a:r>
            <a:r>
              <a:rPr lang="en-AU" altLang="en-US" sz="2000" dirty="0"/>
              <a:t> ska </a:t>
            </a:r>
            <a:r>
              <a:rPr lang="en-AU" altLang="en-US" sz="2000" dirty="0" err="1"/>
              <a:t>rutinmässigt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klustras</a:t>
            </a:r>
            <a:r>
              <a:rPr lang="en-AU" altLang="en-US" sz="2000" dirty="0"/>
              <a:t>? </a:t>
            </a:r>
            <a:r>
              <a:rPr lang="en-AU" altLang="en-US" sz="2000" dirty="0" err="1"/>
              <a:t>Ordningen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av</a:t>
            </a:r>
            <a:r>
              <a:rPr lang="en-AU" altLang="en-US" sz="2000" dirty="0"/>
              <a:t> element </a:t>
            </a:r>
            <a:r>
              <a:rPr lang="en-AU" altLang="en-US" sz="2000" dirty="0" err="1"/>
              <a:t>i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klustern</a:t>
            </a:r>
            <a:r>
              <a:rPr lang="en-AU" altLang="en-US" sz="2000" dirty="0"/>
              <a:t>? Extension </a:t>
            </a:r>
            <a:r>
              <a:rPr lang="en-AU" altLang="en-US" sz="2000" dirty="0" err="1"/>
              <a:t>koder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kan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behövas</a:t>
            </a:r>
            <a:r>
              <a:rPr lang="en-AU" altLang="en-US" sz="2000" dirty="0"/>
              <a:t> </a:t>
            </a:r>
            <a:r>
              <a:rPr lang="en-AU" altLang="en-US" sz="2000" dirty="0" err="1"/>
              <a:t>revideras</a:t>
            </a:r>
            <a:r>
              <a:rPr lang="en-AU" altLang="en-US" sz="2000" dirty="0"/>
              <a:t>/</a:t>
            </a:r>
            <a:r>
              <a:rPr lang="en-AU" altLang="en-US" sz="2000" dirty="0" err="1"/>
              <a:t>utvidgas</a:t>
            </a:r>
            <a:r>
              <a:rPr lang="en-AU" altLang="en-US" sz="2000" dirty="0"/>
              <a:t>. </a:t>
            </a:r>
            <a:br>
              <a:rPr lang="en-AU" altLang="en-US" sz="2000" dirty="0"/>
            </a:br>
            <a:r>
              <a:rPr lang="en-AU" altLang="en-US" sz="2000" dirty="0" err="1"/>
              <a:t>Översättningar</a:t>
            </a:r>
            <a:r>
              <a:rPr lang="en-AU" altLang="en-US" sz="2000" dirty="0"/>
              <a:t> (</a:t>
            </a:r>
            <a:r>
              <a:rPr lang="en-AU" altLang="en-US" sz="2000" dirty="0" err="1"/>
              <a:t>tekniska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verktyg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är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utvecklade</a:t>
            </a:r>
            <a:r>
              <a:rPr lang="en-AU" altLang="en-US" sz="2000" dirty="0"/>
              <a:t>).</a:t>
            </a:r>
            <a:endParaRPr lang="en-AU" altLang="en-US" dirty="0">
              <a:solidFill>
                <a:srgbClr val="0070C0"/>
              </a:solidFill>
            </a:endParaRPr>
          </a:p>
          <a:p>
            <a:r>
              <a:rPr lang="en-AU" altLang="en-US" dirty="0" err="1">
                <a:solidFill>
                  <a:srgbClr val="0070C0"/>
                </a:solidFill>
              </a:rPr>
              <a:t>En</a:t>
            </a:r>
            <a:r>
              <a:rPr lang="en-AU" altLang="en-US" dirty="0">
                <a:solidFill>
                  <a:srgbClr val="0070C0"/>
                </a:solidFill>
              </a:rPr>
              <a:t> del </a:t>
            </a:r>
            <a:r>
              <a:rPr lang="en-AU" altLang="en-US" dirty="0" err="1">
                <a:solidFill>
                  <a:srgbClr val="0070C0"/>
                </a:solidFill>
              </a:rPr>
              <a:t>arbete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kan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inte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göras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innan</a:t>
            </a:r>
            <a:r>
              <a:rPr lang="en-AU" altLang="en-US" dirty="0">
                <a:solidFill>
                  <a:srgbClr val="0070C0"/>
                </a:solidFill>
              </a:rPr>
              <a:t> ICD-11 </a:t>
            </a:r>
            <a:r>
              <a:rPr lang="en-AU" altLang="en-US" dirty="0" err="1">
                <a:solidFill>
                  <a:srgbClr val="0070C0"/>
                </a:solidFill>
              </a:rPr>
              <a:t>är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stabil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altLang="en-US" sz="2000" dirty="0" err="1"/>
              <a:t>f.ex</a:t>
            </a:r>
            <a:r>
              <a:rPr lang="en-AU" altLang="en-US" sz="2000" dirty="0"/>
              <a:t> </a:t>
            </a:r>
            <a:r>
              <a:rPr lang="en-AU" altLang="en-US" sz="2000" dirty="0" err="1"/>
              <a:t>Översättning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av</a:t>
            </a:r>
            <a:r>
              <a:rPr lang="en-AU" altLang="en-US" sz="2000" dirty="0"/>
              <a:t> </a:t>
            </a:r>
            <a:r>
              <a:rPr lang="en-AU" altLang="en-US" sz="2000" dirty="0" err="1"/>
              <a:t>detaljerade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mortalitetsregler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för</a:t>
            </a:r>
            <a:r>
              <a:rPr lang="en-AU" altLang="en-US" sz="2000" dirty="0"/>
              <a:t> ICD-11. </a:t>
            </a:r>
            <a:r>
              <a:rPr lang="en-AU" altLang="en-US" sz="2000" dirty="0" err="1"/>
              <a:t>Nationella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implementationsplaner</a:t>
            </a:r>
            <a:r>
              <a:rPr lang="en-AU" altLang="en-US" sz="2000" dirty="0"/>
              <a:t>.</a:t>
            </a: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altLang="en-US" dirty="0">
                <a:solidFill>
                  <a:srgbClr val="0070C0"/>
                </a:solidFill>
              </a:rPr>
              <a:t>ICD-11 ska </a:t>
            </a:r>
            <a:r>
              <a:rPr lang="en-AU" altLang="en-US" dirty="0" err="1">
                <a:solidFill>
                  <a:srgbClr val="0070C0"/>
                </a:solidFill>
              </a:rPr>
              <a:t>uppdateras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  <a:r>
              <a:rPr lang="en-AU" altLang="en-US" dirty="0" err="1">
                <a:solidFill>
                  <a:srgbClr val="0070C0"/>
                </a:solidFill>
              </a:rPr>
              <a:t>kontinuerligt</a:t>
            </a:r>
            <a:r>
              <a:rPr lang="en-AU" altLang="en-US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AU" altLang="en-US" sz="2000" dirty="0" err="1"/>
              <a:t>Motsvarande</a:t>
            </a:r>
            <a:r>
              <a:rPr lang="en-AU" altLang="en-US" sz="2000" dirty="0"/>
              <a:t> ICD-10. </a:t>
            </a:r>
            <a:br>
              <a:rPr lang="en-AU" altLang="en-US" sz="2000" dirty="0"/>
            </a:br>
            <a:r>
              <a:rPr lang="en-AU" altLang="en-US" sz="2000" dirty="0" err="1"/>
              <a:t>Uppdating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vill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sannolikt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vara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särskilt</a:t>
            </a:r>
            <a:r>
              <a:rPr lang="en-AU" altLang="en-US" sz="2000" dirty="0"/>
              <a:t> </a:t>
            </a:r>
            <a:r>
              <a:rPr lang="en-AU" altLang="en-US" sz="2000" dirty="0" err="1"/>
              <a:t>nödvändigt</a:t>
            </a:r>
            <a:r>
              <a:rPr lang="en-AU" altLang="en-US" sz="2000" dirty="0"/>
              <a:t> de </a:t>
            </a:r>
            <a:r>
              <a:rPr lang="en-AU" altLang="en-US" sz="2000" dirty="0" err="1"/>
              <a:t>första</a:t>
            </a:r>
            <a:r>
              <a:rPr lang="en-AU" altLang="en-US" sz="2000" dirty="0"/>
              <a:t> </a:t>
            </a:r>
            <a:r>
              <a:rPr lang="en-AU" altLang="en-US" sz="2000" dirty="0" err="1"/>
              <a:t>åren</a:t>
            </a:r>
            <a:r>
              <a:rPr lang="en-AU" altLang="en-US" sz="2000" dirty="0"/>
              <a:t> </a:t>
            </a:r>
            <a:r>
              <a:rPr lang="en-AU" altLang="en-US" sz="2000" dirty="0" err="1"/>
              <a:t>efter</a:t>
            </a:r>
            <a:r>
              <a:rPr lang="en-AU" altLang="en-US" sz="2000" dirty="0"/>
              <a:t> </a:t>
            </a:r>
            <a:r>
              <a:rPr lang="en-AU" altLang="en-US" sz="2000" dirty="0" err="1"/>
              <a:t>publicering</a:t>
            </a:r>
            <a:r>
              <a:rPr lang="en-AU" altLang="en-US" sz="2000" dirty="0"/>
              <a:t>.</a:t>
            </a: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otential Covers 23 March 2010">
            <a:extLst>
              <a:ext uri="{FF2B5EF4-FFF2-40B4-BE49-F238E27FC236}">
                <a16:creationId xmlns:a16="http://schemas.microsoft.com/office/drawing/2014/main" id="{BE9C0D73-84B5-47D2-995A-175DAD82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8051" y="91335"/>
            <a:ext cx="806410" cy="1056442"/>
          </a:xfrm>
          <a:prstGeom prst="rect">
            <a:avLst/>
          </a:prstGeom>
          <a:noFill/>
          <a:ln w="9525">
            <a:solidFill>
              <a:schemeClr val="accent4">
                <a:lumMod val="90000"/>
                <a:lumOff val="1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48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E5690B-B78E-49E7-A081-7309A80B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1336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002060"/>
                </a:solidFill>
                <a:latin typeface="+mn-lt"/>
              </a:rPr>
              <a:t>ICD-11 är  ett </a:t>
            </a:r>
            <a:r>
              <a:rPr lang="sv-SE" sz="3200" dirty="0" err="1">
                <a:solidFill>
                  <a:srgbClr val="002060"/>
                </a:solidFill>
                <a:latin typeface="+mn-lt"/>
              </a:rPr>
              <a:t>konsept</a:t>
            </a:r>
            <a:r>
              <a:rPr lang="sv-SE" sz="3200" dirty="0">
                <a:solidFill>
                  <a:srgbClr val="002060"/>
                </a:solidFill>
                <a:latin typeface="+mn-lt"/>
              </a:rPr>
              <a:t> snarare än en enkel klassifikation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507E2A-6BC5-4CE8-9141-E813E8D4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52" y="782813"/>
            <a:ext cx="10515600" cy="607518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The Foundation</a:t>
            </a:r>
          </a:p>
          <a:p>
            <a:pPr lvl="1"/>
            <a:r>
              <a:rPr lang="sv-SE" dirty="0"/>
              <a:t>En strukturerad databas med ca 93 000 enskilda ’element’ (eller ’diagnoser’)</a:t>
            </a:r>
          </a:p>
          <a:p>
            <a:r>
              <a:rPr lang="sv-SE" dirty="0"/>
              <a:t>ICD-11 </a:t>
            </a:r>
            <a:r>
              <a:rPr lang="sv-SE" dirty="0" err="1"/>
              <a:t>Mortality</a:t>
            </a:r>
            <a:r>
              <a:rPr lang="sv-SE" dirty="0"/>
              <a:t> &amp; </a:t>
            </a:r>
            <a:r>
              <a:rPr lang="sv-SE" dirty="0" err="1"/>
              <a:t>Morbidity</a:t>
            </a:r>
            <a:r>
              <a:rPr lang="sv-SE" dirty="0"/>
              <a:t> Browser</a:t>
            </a:r>
          </a:p>
          <a:p>
            <a:pPr lvl="1"/>
            <a:r>
              <a:rPr lang="sv-SE" dirty="0"/>
              <a:t>En elektronisk version av tabellarisk visning, sorterad efter kod</a:t>
            </a:r>
          </a:p>
          <a:p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  <a:p>
            <a:pPr lvl="1"/>
            <a:r>
              <a:rPr lang="sv-SE" dirty="0"/>
              <a:t>Hjälpmedel att hitta rätt kod för ett diagnostiskt  begrepp</a:t>
            </a:r>
          </a:p>
          <a:p>
            <a:pPr lvl="1"/>
            <a:r>
              <a:rPr lang="sv-SE" dirty="0"/>
              <a:t>En elektronisk ’index’</a:t>
            </a:r>
          </a:p>
          <a:p>
            <a:r>
              <a:rPr lang="sv-SE" dirty="0" err="1"/>
              <a:t>Reference</a:t>
            </a:r>
            <a:r>
              <a:rPr lang="sv-SE" dirty="0"/>
              <a:t> Guide</a:t>
            </a:r>
          </a:p>
          <a:p>
            <a:pPr lvl="1"/>
            <a:r>
              <a:rPr lang="sv-SE" dirty="0" err="1"/>
              <a:t>Intruktionsmanual</a:t>
            </a:r>
            <a:endParaRPr lang="sv-SE" dirty="0"/>
          </a:p>
          <a:p>
            <a:pPr lvl="1"/>
            <a:r>
              <a:rPr lang="sv-SE" dirty="0"/>
              <a:t>Instruktionsvideo för Browser och  </a:t>
            </a:r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  <a:p>
            <a:r>
              <a:rPr lang="sv-SE" dirty="0"/>
              <a:t>Analog Bokversion</a:t>
            </a:r>
          </a:p>
          <a:p>
            <a:r>
              <a:rPr lang="sv-SE" dirty="0"/>
              <a:t>Översättningsverktyg</a:t>
            </a:r>
          </a:p>
          <a:p>
            <a:r>
              <a:rPr lang="sv-SE" dirty="0"/>
              <a:t>Internetverktyg</a:t>
            </a:r>
          </a:p>
          <a:p>
            <a:r>
              <a:rPr lang="sv-SE" dirty="0"/>
              <a:t>Testningsmoduler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25B6F3-FBDE-4C8E-8B22-E0748A95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3935"/>
            <a:ext cx="4114800" cy="365125"/>
          </a:xfrm>
        </p:spPr>
        <p:txBody>
          <a:bodyPr/>
          <a:lstStyle/>
          <a:p>
            <a:r>
              <a:rPr lang="sv-SE" dirty="0" err="1"/>
              <a:t>olafr</a:t>
            </a:r>
            <a:r>
              <a:rPr lang="sv-SE" dirty="0"/>
              <a:t> </a:t>
            </a:r>
            <a:r>
              <a:rPr lang="sv-SE" dirty="0" err="1"/>
              <a:t>steinum</a:t>
            </a:r>
            <a:r>
              <a:rPr lang="sv-SE" dirty="0"/>
              <a:t> 2018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A38933-88DA-4692-A108-AEBA46DA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29E6-5D95-45E6-9768-3ABEA4AB4F0D}" type="slidenum">
              <a:rPr lang="sv-SE" smtClean="0"/>
              <a:t>8</a:t>
            </a:fld>
            <a:endParaRPr lang="sv-SE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CA488B9B-FB6F-4512-B217-384581D0C526}"/>
              </a:ext>
            </a:extLst>
          </p:cNvPr>
          <p:cNvGrpSpPr/>
          <p:nvPr/>
        </p:nvGrpSpPr>
        <p:grpSpPr>
          <a:xfrm>
            <a:off x="11353800" y="136525"/>
            <a:ext cx="720572" cy="928159"/>
            <a:chOff x="5871920" y="1628800"/>
            <a:chExt cx="2372488" cy="3613170"/>
          </a:xfrm>
        </p:grpSpPr>
        <p:pic>
          <p:nvPicPr>
            <p:cNvPr id="7" name="Picture 4" descr="Potential Covers 23 March 2010">
              <a:extLst>
                <a:ext uri="{FF2B5EF4-FFF2-40B4-BE49-F238E27FC236}">
                  <a16:creationId xmlns:a16="http://schemas.microsoft.com/office/drawing/2014/main" id="{F3647720-0B65-49B6-9559-E5D86204A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98D48CD-CA2C-4B33-8B64-2BB36EBBC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01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9"/>
          <p:cNvSpPr>
            <a:spLocks noChangeArrowheads="1"/>
          </p:cNvSpPr>
          <p:nvPr/>
        </p:nvSpPr>
        <p:spPr bwMode="auto">
          <a:xfrm>
            <a:off x="1524000" y="1008063"/>
            <a:ext cx="9144000" cy="5949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2000" b="1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4782" y="311075"/>
            <a:ext cx="8277225" cy="1368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Content Model</a:t>
            </a:r>
            <a:br>
              <a:rPr lang="en-US" dirty="0">
                <a:solidFill>
                  <a:srgbClr val="E98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002060"/>
                </a:solidFill>
                <a:cs typeface="Arial" charset="0"/>
              </a:rPr>
            </a:br>
            <a:r>
              <a:rPr lang="en-US" sz="3100" b="1" i="1" dirty="0" err="1">
                <a:solidFill>
                  <a:srgbClr val="002060"/>
                </a:solidFill>
                <a:cs typeface="Arial" charset="0"/>
              </a:rPr>
              <a:t>Alla</a:t>
            </a:r>
            <a:r>
              <a:rPr lang="en-US" sz="3100" b="1" i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02060"/>
                </a:solidFill>
                <a:cs typeface="Arial" charset="0"/>
              </a:rPr>
              <a:t>kategorier</a:t>
            </a:r>
            <a:r>
              <a:rPr lang="en-US" sz="3100" b="1" i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02060"/>
                </a:solidFill>
                <a:cs typeface="Arial" charset="0"/>
              </a:rPr>
              <a:t>i</a:t>
            </a:r>
            <a:r>
              <a:rPr lang="en-US" sz="3100" b="1" i="1" dirty="0">
                <a:solidFill>
                  <a:srgbClr val="002060"/>
                </a:solidFill>
                <a:cs typeface="Arial" charset="0"/>
              </a:rPr>
              <a:t> ICD  </a:t>
            </a:r>
            <a:r>
              <a:rPr lang="en-US" sz="3100" b="1" i="1" dirty="0" err="1">
                <a:solidFill>
                  <a:srgbClr val="002060"/>
                </a:solidFill>
                <a:cs typeface="Arial" charset="0"/>
              </a:rPr>
              <a:t>representeras</a:t>
            </a:r>
            <a:r>
              <a:rPr lang="en-US" sz="3100" b="1" i="1" dirty="0">
                <a:solidFill>
                  <a:srgbClr val="002060"/>
                </a:solidFill>
                <a:cs typeface="Arial" charset="0"/>
              </a:rPr>
              <a:t>  </a:t>
            </a:r>
            <a:r>
              <a:rPr lang="en-US" sz="3100" b="1" i="1" dirty="0" err="1">
                <a:solidFill>
                  <a:srgbClr val="002060"/>
                </a:solidFill>
                <a:cs typeface="Arial" charset="0"/>
              </a:rPr>
              <a:t>av</a:t>
            </a:r>
            <a:r>
              <a:rPr lang="en-US" sz="3100" b="1" i="1" dirty="0">
                <a:solidFill>
                  <a:srgbClr val="002060"/>
                </a:solidFill>
                <a:cs typeface="Arial" charset="0"/>
              </a:rPr>
              <a:t>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312" y="5380487"/>
            <a:ext cx="5795758" cy="1107166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2400" dirty="0" err="1">
                <a:cs typeface="Arial" charset="0"/>
              </a:rPr>
              <a:t>Och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dessutom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tillägg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av</a:t>
            </a:r>
            <a:r>
              <a:rPr lang="en-US" sz="2400" dirty="0">
                <a:cs typeface="Arial" charset="0"/>
              </a:rPr>
              <a:t>: </a:t>
            </a:r>
            <a:br>
              <a:rPr lang="en-US" sz="2400" dirty="0">
                <a:cs typeface="Arial" charset="0"/>
              </a:rPr>
            </a:br>
            <a:r>
              <a:rPr lang="en-US" sz="2600" b="1" dirty="0" err="1">
                <a:solidFill>
                  <a:srgbClr val="C00000"/>
                </a:solidFill>
                <a:cs typeface="Arial" charset="0"/>
              </a:rPr>
              <a:t>Deskriptiva</a:t>
            </a:r>
            <a:r>
              <a:rPr lang="en-US" sz="26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cs typeface="Arial" charset="0"/>
              </a:rPr>
              <a:t>karakteristika</a:t>
            </a:r>
            <a:endParaRPr lang="en-US" sz="2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76134" name="TextBox 3"/>
          <p:cNvSpPr txBox="1">
            <a:spLocks noChangeArrowheads="1"/>
          </p:cNvSpPr>
          <p:nvPr/>
        </p:nvSpPr>
        <p:spPr bwMode="auto">
          <a:xfrm>
            <a:off x="1703513" y="1858753"/>
            <a:ext cx="8784975" cy="361329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110000"/>
              </a:lnSpc>
              <a:defRPr/>
            </a:pPr>
            <a:r>
              <a:rPr lang="en-US" sz="2600" b="1" dirty="0">
                <a:solidFill>
                  <a:srgbClr val="CC3300"/>
                </a:solidFill>
                <a:latin typeface="+mj-lt"/>
              </a:rPr>
              <a:t>      </a:t>
            </a:r>
            <a:r>
              <a:rPr lang="en-US" sz="2600" b="1" u="sng" dirty="0">
                <a:solidFill>
                  <a:srgbClr val="E98300"/>
                </a:solidFill>
                <a:latin typeface="+mj-lt"/>
              </a:rPr>
              <a:t>ELEMENTETS TITEL</a:t>
            </a:r>
            <a:r>
              <a:rPr lang="en-US" sz="2600" b="1" u="sng" dirty="0">
                <a:solidFill>
                  <a:srgbClr val="002060"/>
                </a:solidFill>
                <a:latin typeface="+mj-lt"/>
              </a:rPr>
              <a:t>:</a:t>
            </a:r>
            <a:r>
              <a:rPr lang="en-US" sz="2600" b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600" b="1" dirty="0" err="1">
                <a:solidFill>
                  <a:srgbClr val="002060"/>
                </a:solidFill>
                <a:latin typeface="+mj-lt"/>
              </a:rPr>
              <a:t>Sjukdomsnamn</a:t>
            </a:r>
            <a:r>
              <a:rPr lang="en-US" sz="26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+mj-lt"/>
              </a:rPr>
              <a:t>tillstånd</a:t>
            </a:r>
            <a:r>
              <a:rPr lang="en-US" sz="26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+mj-lt"/>
              </a:rPr>
              <a:t>eller</a:t>
            </a:r>
            <a:r>
              <a:rPr lang="en-US" sz="2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+mj-lt"/>
              </a:rPr>
              <a:t>syndrom</a:t>
            </a:r>
            <a:r>
              <a:rPr lang="en-US" sz="2600" b="1" dirty="0">
                <a:solidFill>
                  <a:srgbClr val="002060"/>
                </a:solidFill>
                <a:latin typeface="+mj-lt"/>
              </a:rPr>
              <a:t>  …</a:t>
            </a:r>
          </a:p>
          <a:p>
            <a:pPr marL="1009650" lvl="1" indent="-609600">
              <a:lnSpc>
                <a:spcPct val="110000"/>
              </a:lnSpc>
              <a:buFontTx/>
              <a:buAutoNum type="arabicPeriod"/>
              <a:defRPr/>
            </a:pPr>
            <a:endParaRPr lang="en-US" sz="2600" b="1" dirty="0">
              <a:solidFill>
                <a:srgbClr val="FF6600"/>
              </a:solidFill>
              <a:latin typeface="+mj-lt"/>
            </a:endParaRPr>
          </a:p>
          <a:p>
            <a:pPr marL="1009650" lvl="1" indent="-609600">
              <a:lnSpc>
                <a:spcPct val="110000"/>
              </a:lnSpc>
              <a:buFontTx/>
              <a:buAutoNum type="arabicPeriod"/>
              <a:defRPr/>
            </a:pPr>
            <a:r>
              <a:rPr lang="en-US" sz="2600" b="1" dirty="0">
                <a:solidFill>
                  <a:srgbClr val="FF6600"/>
                </a:solidFill>
                <a:latin typeface="+mj-lt"/>
              </a:rPr>
              <a:t>Definition I </a:t>
            </a:r>
            <a:r>
              <a:rPr lang="en-US" sz="2600" b="1" dirty="0" err="1">
                <a:solidFill>
                  <a:srgbClr val="FF6600"/>
                </a:solidFill>
                <a:latin typeface="+mj-lt"/>
              </a:rPr>
              <a:t>löpande</a:t>
            </a:r>
            <a:r>
              <a:rPr lang="en-US" sz="2600" b="1" dirty="0">
                <a:solidFill>
                  <a:srgbClr val="FF6600"/>
                </a:solidFill>
                <a:latin typeface="+mj-lt"/>
              </a:rPr>
              <a:t> text</a:t>
            </a:r>
          </a:p>
          <a:p>
            <a:pPr marL="1009650" lvl="1" indent="-609600">
              <a:lnSpc>
                <a:spcPct val="110000"/>
              </a:lnSpc>
              <a:buFontTx/>
              <a:buAutoNum type="arabicPeriod"/>
              <a:defRPr/>
            </a:pPr>
            <a:r>
              <a:rPr lang="en-US" sz="2600" b="1" dirty="0" err="1">
                <a:solidFill>
                  <a:srgbClr val="CC3300"/>
                </a:solidFill>
                <a:latin typeface="+mj-lt"/>
              </a:rPr>
              <a:t>Synonymer</a:t>
            </a:r>
            <a:br>
              <a:rPr lang="en-US" sz="2600" b="1" dirty="0">
                <a:solidFill>
                  <a:srgbClr val="CC3300"/>
                </a:solidFill>
                <a:latin typeface="+mj-lt"/>
              </a:rPr>
            </a:br>
            <a:r>
              <a:rPr lang="en-US" sz="2600" b="1" dirty="0" err="1">
                <a:solidFill>
                  <a:srgbClr val="CC3300"/>
                </a:solidFill>
              </a:rPr>
              <a:t>Begrepp</a:t>
            </a:r>
            <a:r>
              <a:rPr lang="en-US" sz="2600" b="1" dirty="0">
                <a:solidFill>
                  <a:srgbClr val="CC3300"/>
                </a:solidFill>
              </a:rPr>
              <a:t> </a:t>
            </a:r>
            <a:r>
              <a:rPr lang="en-US" sz="2600" b="1" dirty="0" err="1">
                <a:solidFill>
                  <a:srgbClr val="CC3300"/>
                </a:solidFill>
              </a:rPr>
              <a:t>i</a:t>
            </a:r>
            <a:r>
              <a:rPr lang="en-US" sz="2600" b="1" dirty="0">
                <a:solidFill>
                  <a:srgbClr val="CC3300"/>
                </a:solidFill>
              </a:rPr>
              <a:t> den  </a:t>
            </a:r>
            <a:r>
              <a:rPr lang="en-US" sz="2600" b="1" dirty="0" err="1">
                <a:solidFill>
                  <a:srgbClr val="CC3300"/>
                </a:solidFill>
              </a:rPr>
              <a:t>alfabetiska</a:t>
            </a:r>
            <a:r>
              <a:rPr lang="en-US" sz="2600" b="1" dirty="0">
                <a:solidFill>
                  <a:srgbClr val="CC3300"/>
                </a:solidFill>
              </a:rPr>
              <a:t>  index</a:t>
            </a:r>
            <a:br>
              <a:rPr lang="en-US" sz="2600" b="1" dirty="0">
                <a:solidFill>
                  <a:srgbClr val="CC3300"/>
                </a:solidFill>
              </a:rPr>
            </a:br>
            <a:r>
              <a:rPr lang="en-US" sz="2600" b="1" dirty="0">
                <a:solidFill>
                  <a:srgbClr val="CC3300"/>
                </a:solidFill>
              </a:rPr>
              <a:t>	med </a:t>
            </a:r>
            <a:r>
              <a:rPr lang="en-US" sz="2600" b="1" dirty="0" err="1">
                <a:solidFill>
                  <a:srgbClr val="CC3300"/>
                </a:solidFill>
              </a:rPr>
              <a:t>i</a:t>
            </a:r>
            <a:r>
              <a:rPr lang="en-US" sz="2600" b="1" dirty="0" err="1">
                <a:solidFill>
                  <a:srgbClr val="CC3300"/>
                </a:solidFill>
                <a:latin typeface="+mj-lt"/>
              </a:rPr>
              <a:t>nklusioner</a:t>
            </a:r>
            <a:r>
              <a:rPr lang="en-US" sz="2600" b="1" dirty="0">
                <a:solidFill>
                  <a:srgbClr val="CC3300"/>
                </a:solidFill>
                <a:latin typeface="+mj-lt"/>
              </a:rPr>
              <a:t>  (</a:t>
            </a:r>
            <a:r>
              <a:rPr lang="en-US" sz="2600" b="1" dirty="0" err="1">
                <a:solidFill>
                  <a:srgbClr val="CC3300"/>
                </a:solidFill>
                <a:latin typeface="+mj-lt"/>
              </a:rPr>
              <a:t>innefattar</a:t>
            </a:r>
            <a:r>
              <a:rPr lang="en-US" sz="2600" b="1" dirty="0">
                <a:solidFill>
                  <a:srgbClr val="CC3300"/>
                </a:solidFill>
                <a:latin typeface="+mj-lt"/>
              </a:rPr>
              <a:t>)</a:t>
            </a:r>
            <a:br>
              <a:rPr lang="en-US" sz="2600" b="1" dirty="0">
                <a:solidFill>
                  <a:srgbClr val="CC3300"/>
                </a:solidFill>
                <a:latin typeface="+mj-lt"/>
              </a:rPr>
            </a:br>
            <a:r>
              <a:rPr lang="en-US" sz="2600" b="1" dirty="0">
                <a:solidFill>
                  <a:srgbClr val="CC3300"/>
                </a:solidFill>
                <a:latin typeface="+mj-lt"/>
              </a:rPr>
              <a:t>	</a:t>
            </a:r>
            <a:r>
              <a:rPr lang="en-US" sz="2600" b="1" dirty="0" err="1">
                <a:solidFill>
                  <a:srgbClr val="CC3300"/>
                </a:solidFill>
                <a:latin typeface="+mj-lt"/>
              </a:rPr>
              <a:t>och</a:t>
            </a:r>
            <a:r>
              <a:rPr lang="en-US" sz="26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CC3300"/>
                </a:solidFill>
                <a:latin typeface="+mj-lt"/>
              </a:rPr>
              <a:t>exklusioner</a:t>
            </a:r>
            <a:r>
              <a:rPr lang="en-US" sz="2600" b="1" dirty="0">
                <a:solidFill>
                  <a:srgbClr val="CC3300"/>
                </a:solidFill>
                <a:latin typeface="+mj-lt"/>
              </a:rPr>
              <a:t>  (</a:t>
            </a:r>
            <a:r>
              <a:rPr lang="en-US" sz="2600" b="1" dirty="0" err="1">
                <a:solidFill>
                  <a:srgbClr val="CC3300"/>
                </a:solidFill>
                <a:latin typeface="+mj-lt"/>
              </a:rPr>
              <a:t>utesluter</a:t>
            </a:r>
            <a:r>
              <a:rPr lang="en-US" sz="2600" b="1" dirty="0">
                <a:solidFill>
                  <a:srgbClr val="CC3300"/>
                </a:solidFill>
                <a:latin typeface="+mj-lt"/>
              </a:rPr>
              <a:t>)</a:t>
            </a:r>
            <a:endParaRPr lang="en-GB" sz="2600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52C7-FD08-4A85-BADE-3A1C5FBC1664}" type="slidenum">
              <a:rPr lang="sv-SE" smtClean="0"/>
              <a:t>9</a:t>
            </a:fld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112022" y="6445811"/>
            <a:ext cx="4114800" cy="365125"/>
          </a:xfrm>
        </p:spPr>
        <p:txBody>
          <a:bodyPr/>
          <a:lstStyle/>
          <a:p>
            <a:pPr algn="l"/>
            <a:r>
              <a:rPr lang="sv-SE"/>
              <a:t>olafr steinum 2018</a:t>
            </a:r>
            <a:endParaRPr lang="sv-SE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DA23DE20-49EA-47BF-980E-A3E3040C7B52}"/>
              </a:ext>
            </a:extLst>
          </p:cNvPr>
          <p:cNvGrpSpPr/>
          <p:nvPr/>
        </p:nvGrpSpPr>
        <p:grpSpPr>
          <a:xfrm>
            <a:off x="10830757" y="146039"/>
            <a:ext cx="862615" cy="1230000"/>
            <a:chOff x="5871920" y="1628800"/>
            <a:chExt cx="2372488" cy="3613170"/>
          </a:xfrm>
        </p:grpSpPr>
        <p:pic>
          <p:nvPicPr>
            <p:cNvPr id="9" name="Picture 4" descr="Potential Covers 23 March 2010">
              <a:extLst>
                <a:ext uri="{FF2B5EF4-FFF2-40B4-BE49-F238E27FC236}">
                  <a16:creationId xmlns:a16="http://schemas.microsoft.com/office/drawing/2014/main" id="{32EA2F69-2404-4782-954B-CF029E43E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20" y="1628800"/>
              <a:ext cx="2372488" cy="3613170"/>
            </a:xfrm>
            <a:prstGeom prst="rect">
              <a:avLst/>
            </a:prstGeom>
            <a:noFill/>
            <a:ln w="9525">
              <a:solidFill>
                <a:schemeClr val="accent4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5A02941-9E32-4BF5-B1A2-E0F24F4DC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30" y="3962400"/>
              <a:ext cx="39397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053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1722</Words>
  <Application>Microsoft Office PowerPoint</Application>
  <PresentationFormat>Bredbild</PresentationFormat>
  <Paragraphs>489</Paragraphs>
  <Slides>57</Slides>
  <Notes>7</Notes>
  <HiddenSlides>4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57</vt:i4>
      </vt:variant>
    </vt:vector>
  </HeadingPairs>
  <TitlesOfParts>
    <vt:vector size="69" baseType="lpstr">
      <vt:lpstr>ＭＳ Ｐゴシック</vt:lpstr>
      <vt:lpstr>Arial</vt:lpstr>
      <vt:lpstr>Arial Narrow</vt:lpstr>
      <vt:lpstr>Calibri</vt:lpstr>
      <vt:lpstr>Calibri Light</vt:lpstr>
      <vt:lpstr>Century Gothic</vt:lpstr>
      <vt:lpstr>Lithograph</vt:lpstr>
      <vt:lpstr>Times New Roman</vt:lpstr>
      <vt:lpstr>Wingdings</vt:lpstr>
      <vt:lpstr>Office-tema</vt:lpstr>
      <vt:lpstr>SoS-PPT-svensk</vt:lpstr>
      <vt:lpstr>3_master</vt:lpstr>
      <vt:lpstr>ICD-11 for Mortality and Morbidity Statistics ICD-11-MMS</vt:lpstr>
      <vt:lpstr>ICD-10 Internationell statistisk klassifikation av sjukdomar och relaterade hälsoproblem</vt:lpstr>
      <vt:lpstr>Sammanfattning</vt:lpstr>
      <vt:lpstr>Fas 1 Kreativ diversity  2007-2014 </vt:lpstr>
      <vt:lpstr>ICD-11 Revision  Organisationsstruktur</vt:lpstr>
      <vt:lpstr>Fas 2 Samla in tråderna 2015-2018 </vt:lpstr>
      <vt:lpstr>Revisionens nuvarande status</vt:lpstr>
      <vt:lpstr>ICD-11 är  ett konsept snarare än en enkel klassifikation</vt:lpstr>
      <vt:lpstr>The Content Model  Alla kategorier i ICD  representeras  av:</vt:lpstr>
      <vt:lpstr>PowerPoint-presentation</vt:lpstr>
      <vt:lpstr>PowerPoint-presentation</vt:lpstr>
      <vt:lpstr>ICD-11 Foundation</vt:lpstr>
      <vt:lpstr>ICD-11</vt:lpstr>
      <vt:lpstr>Logga in?    https://icd.who.int/dev11/l-m/en</vt:lpstr>
      <vt:lpstr>Logga in?</vt:lpstr>
      <vt:lpstr>Uppdateringer och  versioner av ICD-11</vt:lpstr>
      <vt:lpstr>PowerPoint-presentation</vt:lpstr>
      <vt:lpstr>Chapter V – section for functioning</vt:lpstr>
      <vt:lpstr>Extension codes, kapitel X</vt:lpstr>
      <vt:lpstr>Extension codes, kapitel X</vt:lpstr>
      <vt:lpstr>Koderna</vt:lpstr>
      <vt:lpstr>Koderna</vt:lpstr>
      <vt:lpstr>Hierarkiska relationer  Förälder och barn i ICD-strukturen</vt:lpstr>
      <vt:lpstr>Multipla föräldrar är tillåtet, men primär förälder måste väljas </vt:lpstr>
      <vt:lpstr>Hierarkiska samband</vt:lpstr>
      <vt:lpstr>Residualer …. ’Y’  och  ’Z’ </vt:lpstr>
      <vt:lpstr>Tutorial Video</vt:lpstr>
      <vt:lpstr>PowerPoint-presentation</vt:lpstr>
      <vt:lpstr>ICD-11 Reference Guide (motsvarer ICD-10 Volume 2)</vt:lpstr>
      <vt:lpstr>Coding Tool</vt:lpstr>
      <vt:lpstr>Coding Tool</vt:lpstr>
      <vt:lpstr>Coding Tool Help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Cluster Coding</vt:lpstr>
      <vt:lpstr>Cluster Coding</vt:lpstr>
      <vt:lpstr>PowerPoint-presentation</vt:lpstr>
      <vt:lpstr>Duodenalulcus  med akut blödning (1)</vt:lpstr>
      <vt:lpstr>Duodenalulcus  med akut blödning (1)</vt:lpstr>
      <vt:lpstr>Duodenalulcus  med akut blödning (1)</vt:lpstr>
      <vt:lpstr>Duodenalulcus  med akut blödning (2)</vt:lpstr>
      <vt:lpstr>Duodenalulcus  med akut blödning (2)</vt:lpstr>
      <vt:lpstr>Diabetes mellitus och diabeteskomplikation Vad är fokus för den aktuella kontakten?</vt:lpstr>
      <vt:lpstr>Exempel på multipla cluster: Fotgängare, commotio och ulnafraktur efter fall på trottoar</vt:lpstr>
      <vt:lpstr>Exempelförslag</vt:lpstr>
      <vt:lpstr>Övningsexempel 1: Intracerebral blödning i temporalloben</vt:lpstr>
      <vt:lpstr>Övningsexempel 2: Intracerebral blödning i temporalloben</vt:lpstr>
      <vt:lpstr>Övningsexempel 3: Akut ulcus duodeni med blödning och perforation</vt:lpstr>
      <vt:lpstr>Övningsexempel 4: Quality &amp; Safety kodningsregim</vt:lpstr>
      <vt:lpstr>Patient som felaktigt erhållit en antibiotikados. Observation visade ingen ogynnsam eller skadlig  effekt av felmedicineringen.</vt:lpstr>
      <vt:lpstr>IT-vänliga  funktioner</vt:lpstr>
      <vt:lpstr>PowerPoint-presentation</vt:lpstr>
      <vt:lpstr>Sammanfattning</vt:lpstr>
      <vt:lpstr>https://icd.who.int/dev11/l-m/en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ICD-11 juni 2018</dc:title>
  <dc:creator>Olafr</dc:creator>
  <cp:lastModifiedBy>Malin Isaksson</cp:lastModifiedBy>
  <cp:revision>91</cp:revision>
  <dcterms:created xsi:type="dcterms:W3CDTF">2017-11-07T08:04:39Z</dcterms:created>
  <dcterms:modified xsi:type="dcterms:W3CDTF">2018-05-15T07:05:38Z</dcterms:modified>
</cp:coreProperties>
</file>